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diagrams/colors22.xml" ContentType="application/vnd.openxmlformats-officedocument.drawingml.diagramColor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drawing3.xml" ContentType="application/vnd.ms-office.drawingml.diagramDrawing+xml"/>
  <Default Extension="png" ContentType="image/png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diagrams/drawing19.xml" ContentType="application/vnd.ms-office.drawingml.diagramDrawing+xml"/>
  <Override PartName="/ppt/diagrams/data21.xml" ContentType="application/vnd.openxmlformats-officedocument.drawingml.diagramData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drawing20.xml" ContentType="application/vnd.ms-office.drawingml.diagramDrawing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diagrams/layout23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Default Extension="wmf" ContentType="image/x-wmf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slides/slide24.xml" ContentType="application/vnd.openxmlformats-officedocument.presentationml.slide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7" r:id="rId2"/>
    <p:sldId id="258" r:id="rId3"/>
    <p:sldId id="260" r:id="rId4"/>
    <p:sldId id="256" r:id="rId5"/>
    <p:sldId id="259" r:id="rId6"/>
    <p:sldId id="261" r:id="rId7"/>
    <p:sldId id="278" r:id="rId8"/>
    <p:sldId id="279" r:id="rId9"/>
    <p:sldId id="277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3" r:id="rId20"/>
    <p:sldId id="275" r:id="rId21"/>
    <p:sldId id="271" r:id="rId22"/>
    <p:sldId id="272" r:id="rId23"/>
    <p:sldId id="276" r:id="rId24"/>
    <p:sldId id="274" r:id="rId25"/>
  </p:sldIdLst>
  <p:sldSz cx="9144000" cy="5715000" type="screen16x10"/>
  <p:notesSz cx="6858000" cy="100599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66"/>
    <a:srgbClr val="FF9999"/>
    <a:srgbClr val="00CC00"/>
    <a:srgbClr val="CC00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37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image" Target="../media/image7.pn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8.png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8.png"/></Relationships>
</file>

<file path=ppt/diagrams/_rels/data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iagrams/_rels/data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1.png"/><Relationship Id="rId1" Type="http://schemas.openxmlformats.org/officeDocument/2006/relationships/image" Target="../media/image13.wmf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6.png"/><Relationship Id="rId1" Type="http://schemas.openxmlformats.org/officeDocument/2006/relationships/image" Target="../media/image4.wmf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image" Target="../media/image7.pn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8.pn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8.png"/></Relationships>
</file>

<file path=ppt/diagrams/_rels/drawing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iagrams/_rels/drawing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1.png"/><Relationship Id="rId1" Type="http://schemas.openxmlformats.org/officeDocument/2006/relationships/image" Target="../media/image13.wmf"/></Relationships>
</file>

<file path=ppt/diagrams/_rels/drawing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6.png"/><Relationship Id="rId1" Type="http://schemas.openxmlformats.org/officeDocument/2006/relationships/image" Target="../media/image4.wm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9921C2-A165-4C6B-AEEC-B82D4B6D2400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55CCE80E-E096-40A3-9FFC-931EF38627A5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de-DE" sz="1600" b="1" dirty="0" smtClean="0">
              <a:latin typeface="Arial" pitchFamily="34" charset="0"/>
              <a:cs typeface="Arial" pitchFamily="34" charset="0"/>
            </a:rPr>
            <a:t>Prüfungsrecht als Teil der Eingriffsverwaltung</a:t>
          </a:r>
        </a:p>
        <a:p>
          <a:pPr algn="ctr"/>
          <a:endParaRPr lang="de-DE" sz="800" b="1" dirty="0" smtClean="0">
            <a:latin typeface="Arial" pitchFamily="34" charset="0"/>
            <a:cs typeface="Arial" pitchFamily="34" charset="0"/>
          </a:endParaRPr>
        </a:p>
        <a:p>
          <a:r>
            <a:rPr lang="de-DE" sz="1000" dirty="0" smtClean="0">
              <a:latin typeface="Arial" pitchFamily="34" charset="0"/>
              <a:cs typeface="Arial" pitchFamily="34" charset="0"/>
            </a:rPr>
            <a:t>			Gesetzmäßigkeitsprinzip: 	Die Verwaltung muss gesetzmäßig handeln. </a:t>
          </a:r>
        </a:p>
        <a:p>
          <a:r>
            <a:rPr lang="de-DE" sz="1000" dirty="0" smtClean="0">
              <a:latin typeface="Arial" pitchFamily="34" charset="0"/>
              <a:cs typeface="Arial" pitchFamily="34" charset="0"/>
            </a:rPr>
            <a:t>						Sie ist durch Art. 20 Abs. 3 GG an Gesetz und Recht gebunden </a:t>
          </a:r>
        </a:p>
        <a:p>
          <a:pPr algn="l"/>
          <a:endParaRPr lang="de-DE" sz="1000" dirty="0">
            <a:latin typeface="Arial" pitchFamily="34" charset="0"/>
            <a:cs typeface="Arial" pitchFamily="34" charset="0"/>
          </a:endParaRPr>
        </a:p>
      </dgm:t>
    </dgm:pt>
    <dgm:pt modelId="{DE2710BF-EB53-4B62-B98A-8176A97B3936}" type="parTrans" cxnId="{12E8F486-27ED-4F58-921B-2BF1E605C327}">
      <dgm:prSet/>
      <dgm:spPr/>
      <dgm:t>
        <a:bodyPr/>
        <a:lstStyle/>
        <a:p>
          <a:endParaRPr lang="de-DE"/>
        </a:p>
      </dgm:t>
    </dgm:pt>
    <dgm:pt modelId="{B89A4B19-F447-4892-B083-FC526E3134E0}" type="sibTrans" cxnId="{12E8F486-27ED-4F58-921B-2BF1E605C327}">
      <dgm:prSet/>
      <dgm:spPr/>
      <dgm:t>
        <a:bodyPr/>
        <a:lstStyle/>
        <a:p>
          <a:endParaRPr lang="de-DE"/>
        </a:p>
      </dgm:t>
    </dgm:pt>
    <dgm:pt modelId="{BC934920-9750-41BE-AF0D-CBBC1D9F61AD}">
      <dgm:prSet phldrT="[Text]" custT="1"/>
      <dgm:spPr>
        <a:solidFill>
          <a:srgbClr val="00CC00">
            <a:alpha val="85000"/>
          </a:srgbClr>
        </a:solidFill>
      </dgm:spPr>
      <dgm:t>
        <a:bodyPr/>
        <a:lstStyle/>
        <a:p>
          <a:pPr algn="ctr"/>
          <a:r>
            <a:rPr lang="de-DE" sz="1400" b="1" dirty="0" smtClean="0">
              <a:latin typeface="Arial" pitchFamily="34" charset="0"/>
              <a:cs typeface="Arial" pitchFamily="34" charset="0"/>
            </a:rPr>
            <a:t>Vorrang des Gesetzes:</a:t>
          </a:r>
        </a:p>
        <a:p>
          <a:pPr algn="ctr"/>
          <a:endParaRPr lang="de-DE" sz="1200" dirty="0" smtClean="0">
            <a:latin typeface="Arial" pitchFamily="34" charset="0"/>
            <a:cs typeface="Arial" pitchFamily="34" charset="0"/>
          </a:endParaRPr>
        </a:p>
        <a:p>
          <a:pPr algn="ctr"/>
          <a:r>
            <a:rPr lang="de-DE" sz="1200" dirty="0" smtClean="0">
              <a:latin typeface="Arial" pitchFamily="34" charset="0"/>
              <a:cs typeface="Arial" pitchFamily="34" charset="0"/>
            </a:rPr>
            <a:t>= Vorrangprinzip</a:t>
          </a:r>
        </a:p>
        <a:p>
          <a:pPr algn="l"/>
          <a:endParaRPr lang="de-DE" sz="1200" dirty="0" smtClean="0">
            <a:latin typeface="Arial" pitchFamily="34" charset="0"/>
            <a:cs typeface="Arial" pitchFamily="34" charset="0"/>
          </a:endParaRPr>
        </a:p>
        <a:p>
          <a:pPr algn="just"/>
          <a:r>
            <a:rPr lang="de-DE" sz="1200" dirty="0" smtClean="0">
              <a:latin typeface="Arial" pitchFamily="34" charset="0"/>
              <a:cs typeface="Arial" pitchFamily="34" charset="0"/>
            </a:rPr>
            <a:t>Behörden müssen den Gesetzen entsprechend handeln und dürfen keine gegen die Gesetze verstoßenden maßnahmen treffen.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1A07A20E-C687-4FFE-8E9A-E390F9EED81D}" type="parTrans" cxnId="{360CA4F8-7240-4699-B2D6-1F6D54C3F86E}">
      <dgm:prSet/>
      <dgm:spPr/>
      <dgm:t>
        <a:bodyPr/>
        <a:lstStyle/>
        <a:p>
          <a:endParaRPr lang="de-DE"/>
        </a:p>
      </dgm:t>
    </dgm:pt>
    <dgm:pt modelId="{D607B18F-C2AF-42D2-88F9-EF7284333B70}" type="sibTrans" cxnId="{360CA4F8-7240-4699-B2D6-1F6D54C3F86E}">
      <dgm:prSet/>
      <dgm:spPr/>
      <dgm:t>
        <a:bodyPr/>
        <a:lstStyle/>
        <a:p>
          <a:endParaRPr lang="de-DE"/>
        </a:p>
      </dgm:t>
    </dgm:pt>
    <dgm:pt modelId="{12703A7B-9567-4D85-A703-5746DDAF9F5F}">
      <dgm:prSet phldrT="[Text]" custT="1"/>
      <dgm:spPr>
        <a:solidFill>
          <a:srgbClr val="CC0000">
            <a:alpha val="70000"/>
          </a:srgbClr>
        </a:solidFill>
      </dgm:spPr>
      <dgm:t>
        <a:bodyPr/>
        <a:lstStyle/>
        <a:p>
          <a:pPr algn="ctr"/>
          <a:r>
            <a:rPr lang="de-DE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Vorbehalt des Gesetzes</a:t>
          </a:r>
        </a:p>
        <a:p>
          <a:pPr algn="l"/>
          <a:r>
            <a:rPr lang="de-DE" sz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</a:p>
        <a:p>
          <a:pPr algn="ctr"/>
          <a:r>
            <a:rPr lang="de-DE" sz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= Vorbehaltsprinzip</a:t>
          </a:r>
        </a:p>
        <a:p>
          <a:pPr algn="l"/>
          <a:endParaRPr lang="de-DE" sz="1200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just"/>
          <a:r>
            <a:rPr lang="de-DE" sz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Die Verwaltung darf nur tätig werden, wenn sie hierzu durch Gesetz ermächtigt ist. Ohne gesetzliche Grundlage kein rechtmäßiges Handeln der Verwaltung</a:t>
          </a:r>
          <a:endParaRPr lang="de-DE" sz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2EBA5E4E-6C17-43A3-876E-754BDDB20183}" type="parTrans" cxnId="{5F34C336-6F2C-4AD1-AF8A-B74E13C0AE19}">
      <dgm:prSet/>
      <dgm:spPr/>
      <dgm:t>
        <a:bodyPr/>
        <a:lstStyle/>
        <a:p>
          <a:endParaRPr lang="de-DE"/>
        </a:p>
      </dgm:t>
    </dgm:pt>
    <dgm:pt modelId="{1ED2645C-BC91-434B-998A-5F51758BD1A2}" type="sibTrans" cxnId="{5F34C336-6F2C-4AD1-AF8A-B74E13C0AE19}">
      <dgm:prSet/>
      <dgm:spPr/>
      <dgm:t>
        <a:bodyPr/>
        <a:lstStyle/>
        <a:p>
          <a:endParaRPr lang="de-DE"/>
        </a:p>
      </dgm:t>
    </dgm:pt>
    <dgm:pt modelId="{660948FF-EF2B-455E-9332-E493C15681CD}" type="pres">
      <dgm:prSet presAssocID="{9C9921C2-A165-4C6B-AEEC-B82D4B6D240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8B57D7C7-8EF0-462E-A360-B6361CD40BD9}" type="pres">
      <dgm:prSet presAssocID="{55CCE80E-E096-40A3-9FFC-931EF38627A5}" presName="roof" presStyleLbl="dkBgShp" presStyleIdx="0" presStyleCnt="2" custLinFactNeighborX="-870" custLinFactNeighborY="1294"/>
      <dgm:spPr/>
      <dgm:t>
        <a:bodyPr/>
        <a:lstStyle/>
        <a:p>
          <a:endParaRPr lang="de-DE"/>
        </a:p>
      </dgm:t>
    </dgm:pt>
    <dgm:pt modelId="{688EA88F-A525-479D-9DD4-089DD2F20488}" type="pres">
      <dgm:prSet presAssocID="{55CCE80E-E096-40A3-9FFC-931EF38627A5}" presName="pillars" presStyleCnt="0"/>
      <dgm:spPr/>
    </dgm:pt>
    <dgm:pt modelId="{EF56BBEC-C813-4485-A093-039F06278D67}" type="pres">
      <dgm:prSet presAssocID="{55CCE80E-E096-40A3-9FFC-931EF38627A5}" presName="pillar1" presStyleLbl="node1" presStyleIdx="0" presStyleCnt="2" custScaleX="50128" custScaleY="100000" custLinFactNeighborX="-935" custLinFactNeighborY="142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E4ECB69-35CB-467F-A130-69B80578E20E}" type="pres">
      <dgm:prSet presAssocID="{12703A7B-9567-4D85-A703-5746DDAF9F5F}" presName="pillarX" presStyleLbl="node1" presStyleIdx="1" presStyleCnt="2" custScaleX="56863" custLinFactNeighborX="-380" custLinFactNeighborY="80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5CF2785-56B6-43D8-8441-A9594CFB50D8}" type="pres">
      <dgm:prSet presAssocID="{55CCE80E-E096-40A3-9FFC-931EF38627A5}" presName="base" presStyleLbl="dkBgShp" presStyleIdx="1" presStyleCnt="2"/>
      <dgm:spPr>
        <a:solidFill>
          <a:schemeClr val="tx2">
            <a:lumMod val="60000"/>
            <a:lumOff val="40000"/>
          </a:schemeClr>
        </a:solidFill>
      </dgm:spPr>
    </dgm:pt>
  </dgm:ptLst>
  <dgm:cxnLst>
    <dgm:cxn modelId="{3804E233-156E-450E-ADE4-5A3AD160339D}" type="presOf" srcId="{9C9921C2-A165-4C6B-AEEC-B82D4B6D2400}" destId="{660948FF-EF2B-455E-9332-E493C15681CD}" srcOrd="0" destOrd="0" presId="urn:microsoft.com/office/officeart/2005/8/layout/hList3"/>
    <dgm:cxn modelId="{360CA4F8-7240-4699-B2D6-1F6D54C3F86E}" srcId="{55CCE80E-E096-40A3-9FFC-931EF38627A5}" destId="{BC934920-9750-41BE-AF0D-CBBC1D9F61AD}" srcOrd="0" destOrd="0" parTransId="{1A07A20E-C687-4FFE-8E9A-E390F9EED81D}" sibTransId="{D607B18F-C2AF-42D2-88F9-EF7284333B70}"/>
    <dgm:cxn modelId="{12E8F486-27ED-4F58-921B-2BF1E605C327}" srcId="{9C9921C2-A165-4C6B-AEEC-B82D4B6D2400}" destId="{55CCE80E-E096-40A3-9FFC-931EF38627A5}" srcOrd="0" destOrd="0" parTransId="{DE2710BF-EB53-4B62-B98A-8176A97B3936}" sibTransId="{B89A4B19-F447-4892-B083-FC526E3134E0}"/>
    <dgm:cxn modelId="{B2D8A903-8767-4B03-9AFD-72ADC90DBB07}" type="presOf" srcId="{12703A7B-9567-4D85-A703-5746DDAF9F5F}" destId="{BE4ECB69-35CB-467F-A130-69B80578E20E}" srcOrd="0" destOrd="0" presId="urn:microsoft.com/office/officeart/2005/8/layout/hList3"/>
    <dgm:cxn modelId="{5F34C336-6F2C-4AD1-AF8A-B74E13C0AE19}" srcId="{55CCE80E-E096-40A3-9FFC-931EF38627A5}" destId="{12703A7B-9567-4D85-A703-5746DDAF9F5F}" srcOrd="1" destOrd="0" parTransId="{2EBA5E4E-6C17-43A3-876E-754BDDB20183}" sibTransId="{1ED2645C-BC91-434B-998A-5F51758BD1A2}"/>
    <dgm:cxn modelId="{533EA53E-E1C4-4027-9F63-E322089B8917}" type="presOf" srcId="{55CCE80E-E096-40A3-9FFC-931EF38627A5}" destId="{8B57D7C7-8EF0-462E-A360-B6361CD40BD9}" srcOrd="0" destOrd="0" presId="urn:microsoft.com/office/officeart/2005/8/layout/hList3"/>
    <dgm:cxn modelId="{08DDD186-81A8-42CE-B266-01A0C55079E6}" type="presOf" srcId="{BC934920-9750-41BE-AF0D-CBBC1D9F61AD}" destId="{EF56BBEC-C813-4485-A093-039F06278D67}" srcOrd="0" destOrd="0" presId="urn:microsoft.com/office/officeart/2005/8/layout/hList3"/>
    <dgm:cxn modelId="{46F27D45-0BA1-4589-BA60-B0B05F206C90}" type="presParOf" srcId="{660948FF-EF2B-455E-9332-E493C15681CD}" destId="{8B57D7C7-8EF0-462E-A360-B6361CD40BD9}" srcOrd="0" destOrd="0" presId="urn:microsoft.com/office/officeart/2005/8/layout/hList3"/>
    <dgm:cxn modelId="{98A34043-9999-4478-8F37-DC6B64F5C405}" type="presParOf" srcId="{660948FF-EF2B-455E-9332-E493C15681CD}" destId="{688EA88F-A525-479D-9DD4-089DD2F20488}" srcOrd="1" destOrd="0" presId="urn:microsoft.com/office/officeart/2005/8/layout/hList3"/>
    <dgm:cxn modelId="{E0FE0DF5-07A2-43AB-AAB4-7AE2E2A0FF30}" type="presParOf" srcId="{688EA88F-A525-479D-9DD4-089DD2F20488}" destId="{EF56BBEC-C813-4485-A093-039F06278D67}" srcOrd="0" destOrd="0" presId="urn:microsoft.com/office/officeart/2005/8/layout/hList3"/>
    <dgm:cxn modelId="{A412B782-4EB8-44BE-9B08-498701225AF8}" type="presParOf" srcId="{688EA88F-A525-479D-9DD4-089DD2F20488}" destId="{BE4ECB69-35CB-467F-A130-69B80578E20E}" srcOrd="1" destOrd="0" presId="urn:microsoft.com/office/officeart/2005/8/layout/hList3"/>
    <dgm:cxn modelId="{8664F259-C04C-421D-B838-A2E82B942D1A}" type="presParOf" srcId="{660948FF-EF2B-455E-9332-E493C15681CD}" destId="{35CF2785-56B6-43D8-8441-A9594CFB50D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85DD035-BABC-4CA5-B4A4-90A67DA5C16F}" type="doc">
      <dgm:prSet loTypeId="urn:microsoft.com/office/officeart/2005/8/layout/vList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1181A665-2C8F-470E-95FF-DC74E3ED9413}">
      <dgm:prSet phldrT="[Text]" custT="1"/>
      <dgm:spPr/>
      <dgm:t>
        <a:bodyPr/>
        <a:lstStyle/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7. 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die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Dauer einer im Ausland zu verbringenden Studienleistung</a:t>
          </a:r>
        </a:p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     § 34 Abs. 1 Satz 2 Nr. 4, 2. Alt. </a:t>
          </a:r>
          <a:r>
            <a:rPr lang="de-DE" sz="1400" b="1" i="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</a:t>
          </a:r>
          <a:endParaRPr lang="de-DE" sz="1400" b="1" i="0" dirty="0">
            <a:latin typeface="Arial" pitchFamily="34" charset="0"/>
            <a:cs typeface="Arial" pitchFamily="34" charset="0"/>
          </a:endParaRPr>
        </a:p>
      </dgm:t>
    </dgm:pt>
    <dgm:pt modelId="{83C71954-37BA-4922-8A5D-24924861A90C}" type="parTrans" cxnId="{A2060E68-8889-41C6-AB46-1BAE14DA6DA7}">
      <dgm:prSet/>
      <dgm:spPr/>
      <dgm:t>
        <a:bodyPr/>
        <a:lstStyle/>
        <a:p>
          <a:endParaRPr lang="de-DE"/>
        </a:p>
      </dgm:t>
    </dgm:pt>
    <dgm:pt modelId="{088EED86-F5CA-403E-8F1F-023DF39F7AF9}" type="sibTrans" cxnId="{A2060E68-8889-41C6-AB46-1BAE14DA6DA7}">
      <dgm:prSet/>
      <dgm:spPr/>
      <dgm:t>
        <a:bodyPr/>
        <a:lstStyle/>
        <a:p>
          <a:endParaRPr lang="de-DE"/>
        </a:p>
      </dgm:t>
    </dgm:pt>
    <dgm:pt modelId="{8C291B84-07DD-469D-A49B-B001AF9B1228}">
      <dgm:prSet phldrT="[Text]" custT="1"/>
      <dgm:spPr/>
      <dgm:t>
        <a:bodyPr anchor="ctr"/>
        <a:lstStyle/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8.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Anzahl der Leistungsnachweise für die Zulassung zu einer Prüfung   </a:t>
          </a:r>
        </a:p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und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die Anzahl der Wiederholungsmöglichkeiten dazu.</a:t>
          </a:r>
        </a:p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§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34 Abs. 1 Satz 2 Nr. 5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§ 9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HTW 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CE67853C-866D-4D8B-A818-63551CAFF4B0}" type="parTrans" cxnId="{459AF043-BD57-4262-AAE8-BC065D1B0B96}">
      <dgm:prSet/>
      <dgm:spPr/>
      <dgm:t>
        <a:bodyPr/>
        <a:lstStyle/>
        <a:p>
          <a:endParaRPr lang="de-DE"/>
        </a:p>
      </dgm:t>
    </dgm:pt>
    <dgm:pt modelId="{BFB980CB-8CF5-4800-A25D-192A6E9547C2}" type="sibTrans" cxnId="{459AF043-BD57-4262-AAE8-BC065D1B0B96}">
      <dgm:prSet/>
      <dgm:spPr/>
      <dgm:t>
        <a:bodyPr/>
        <a:lstStyle/>
        <a:p>
          <a:endParaRPr lang="de-DE"/>
        </a:p>
      </dgm:t>
    </dgm:pt>
    <dgm:pt modelId="{9AB038BB-1255-4AC8-89C3-7CBBAA398242}">
      <dgm:prSet phldrT="[Text]" custT="1"/>
      <dgm:spPr/>
      <dgm:t>
        <a:bodyPr anchor="ctr"/>
        <a:lstStyle/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9.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Anzahl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Art, Gegenstand und Ausgestaltung der Fach- und  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Modulprüfungen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Zwischen- und Abschlussprüfungen.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 § 34 Abs. 1 Satz 2 Nr. 6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§ 9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05BF5359-3C00-4D2C-A4B8-566173E8B30D}" type="parTrans" cxnId="{E9130A3F-3C4D-47A1-83B6-E8DCFFABDF1A}">
      <dgm:prSet/>
      <dgm:spPr/>
      <dgm:t>
        <a:bodyPr/>
        <a:lstStyle/>
        <a:p>
          <a:endParaRPr lang="de-DE"/>
        </a:p>
      </dgm:t>
    </dgm:pt>
    <dgm:pt modelId="{45059551-139F-487C-83EE-8DA79B6C8C0B}" type="sibTrans" cxnId="{E9130A3F-3C4D-47A1-83B6-E8DCFFABDF1A}">
      <dgm:prSet/>
      <dgm:spPr/>
      <dgm:t>
        <a:bodyPr/>
        <a:lstStyle/>
        <a:p>
          <a:endParaRPr lang="de-DE"/>
        </a:p>
      </dgm:t>
    </dgm:pt>
    <dgm:pt modelId="{10D3F45C-22B9-417D-9632-949F65383553}" type="pres">
      <dgm:prSet presAssocID="{D85DD035-BABC-4CA5-B4A4-90A67DA5C16F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EBCC9BC-B033-43E4-ACEF-F7E5E9073B60}" type="pres">
      <dgm:prSet presAssocID="{1181A665-2C8F-470E-95FF-DC74E3ED9413}" presName="comp" presStyleCnt="0"/>
      <dgm:spPr/>
    </dgm:pt>
    <dgm:pt modelId="{F17AAE78-692A-47D0-8A2D-6CF37B74A10D}" type="pres">
      <dgm:prSet presAssocID="{1181A665-2C8F-470E-95FF-DC74E3ED9413}" presName="box" presStyleLbl="node1" presStyleIdx="0" presStyleCnt="3"/>
      <dgm:spPr/>
      <dgm:t>
        <a:bodyPr/>
        <a:lstStyle/>
        <a:p>
          <a:endParaRPr lang="de-DE"/>
        </a:p>
      </dgm:t>
    </dgm:pt>
    <dgm:pt modelId="{727A6FC7-D517-4AC0-8D82-C740A1CC529E}" type="pres">
      <dgm:prSet presAssocID="{1181A665-2C8F-470E-95FF-DC74E3ED9413}" presName="img" presStyleLbl="fgImgPlace1" presStyleIdx="0" presStyleCnt="3" custScaleX="72413" custLinFactNeighborX="-4070" custLinFactNeighborY="35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8CC7A8A6-D725-4BA3-9A35-597BA7A2A21F}" type="pres">
      <dgm:prSet presAssocID="{1181A665-2C8F-470E-95FF-DC74E3ED941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8C9283C-7C3D-47D8-978A-8EED09CF71F4}" type="pres">
      <dgm:prSet presAssocID="{088EED86-F5CA-403E-8F1F-023DF39F7AF9}" presName="spacer" presStyleCnt="0"/>
      <dgm:spPr/>
    </dgm:pt>
    <dgm:pt modelId="{2ACAA62A-BFE0-4CDF-84D1-96E24308648C}" type="pres">
      <dgm:prSet presAssocID="{8C291B84-07DD-469D-A49B-B001AF9B1228}" presName="comp" presStyleCnt="0"/>
      <dgm:spPr/>
    </dgm:pt>
    <dgm:pt modelId="{4CB16F9C-2FD2-4F2E-A87A-142E8EE2BA6A}" type="pres">
      <dgm:prSet presAssocID="{8C291B84-07DD-469D-A49B-B001AF9B1228}" presName="box" presStyleLbl="node1" presStyleIdx="1" presStyleCnt="3" custLinFactNeighborX="1724" custLinFactNeighborY="-1995"/>
      <dgm:spPr/>
      <dgm:t>
        <a:bodyPr/>
        <a:lstStyle/>
        <a:p>
          <a:endParaRPr lang="de-DE"/>
        </a:p>
      </dgm:t>
    </dgm:pt>
    <dgm:pt modelId="{F5A51191-EEC4-45AF-A56D-0B58332D6413}" type="pres">
      <dgm:prSet presAssocID="{8C291B84-07DD-469D-A49B-B001AF9B1228}" presName="img" presStyleLbl="fgImgPlace1" presStyleIdx="1" presStyleCnt="3" custScaleX="72894" custLinFactNeighborX="-469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E1F14F36-C299-4B6F-AD36-4C7ADA898DE4}" type="pres">
      <dgm:prSet presAssocID="{8C291B84-07DD-469D-A49B-B001AF9B1228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1D8D616-E97A-4E54-91F9-E759785D8049}" type="pres">
      <dgm:prSet presAssocID="{BFB980CB-8CF5-4800-A25D-192A6E9547C2}" presName="spacer" presStyleCnt="0"/>
      <dgm:spPr/>
    </dgm:pt>
    <dgm:pt modelId="{A110FC62-A4FE-4B02-B3DC-2365BF469F72}" type="pres">
      <dgm:prSet presAssocID="{9AB038BB-1255-4AC8-89C3-7CBBAA398242}" presName="comp" presStyleCnt="0"/>
      <dgm:spPr/>
    </dgm:pt>
    <dgm:pt modelId="{294EECFE-A402-43FA-9D9A-652CF5F24F57}" type="pres">
      <dgm:prSet presAssocID="{9AB038BB-1255-4AC8-89C3-7CBBAA398242}" presName="box" presStyleLbl="node1" presStyleIdx="2" presStyleCnt="3"/>
      <dgm:spPr/>
      <dgm:t>
        <a:bodyPr/>
        <a:lstStyle/>
        <a:p>
          <a:endParaRPr lang="de-DE"/>
        </a:p>
      </dgm:t>
    </dgm:pt>
    <dgm:pt modelId="{7AE5C978-66D3-46B4-A78A-048BECE41BA4}" type="pres">
      <dgm:prSet presAssocID="{9AB038BB-1255-4AC8-89C3-7CBBAA398242}" presName="img" presStyleLbl="fgImgPlace1" presStyleIdx="2" presStyleCnt="3" custScaleX="72894" custLinFactNeighborX="-4692" custLinFactNeighborY="1800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F581EF63-C56B-4F7D-BF73-E31D735D0815}" type="pres">
      <dgm:prSet presAssocID="{9AB038BB-1255-4AC8-89C3-7CBBAA39824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E9130A3F-3C4D-47A1-83B6-E8DCFFABDF1A}" srcId="{D85DD035-BABC-4CA5-B4A4-90A67DA5C16F}" destId="{9AB038BB-1255-4AC8-89C3-7CBBAA398242}" srcOrd="2" destOrd="0" parTransId="{05BF5359-3C00-4D2C-A4B8-566173E8B30D}" sibTransId="{45059551-139F-487C-83EE-8DA79B6C8C0B}"/>
    <dgm:cxn modelId="{705B7D56-9E1C-45E6-879B-5DB536D3731D}" type="presOf" srcId="{D85DD035-BABC-4CA5-B4A4-90A67DA5C16F}" destId="{10D3F45C-22B9-417D-9632-949F65383553}" srcOrd="0" destOrd="0" presId="urn:microsoft.com/office/officeart/2005/8/layout/vList4"/>
    <dgm:cxn modelId="{ECB9AC96-161A-435F-B6A3-99FEB7C9F5E5}" type="presOf" srcId="{9AB038BB-1255-4AC8-89C3-7CBBAA398242}" destId="{294EECFE-A402-43FA-9D9A-652CF5F24F57}" srcOrd="0" destOrd="0" presId="urn:microsoft.com/office/officeart/2005/8/layout/vList4"/>
    <dgm:cxn modelId="{6FCF6291-734B-4B89-9DC5-011F0368E6B7}" type="presOf" srcId="{8C291B84-07DD-469D-A49B-B001AF9B1228}" destId="{4CB16F9C-2FD2-4F2E-A87A-142E8EE2BA6A}" srcOrd="0" destOrd="0" presId="urn:microsoft.com/office/officeart/2005/8/layout/vList4"/>
    <dgm:cxn modelId="{459AF043-BD57-4262-AAE8-BC065D1B0B96}" srcId="{D85DD035-BABC-4CA5-B4A4-90A67DA5C16F}" destId="{8C291B84-07DD-469D-A49B-B001AF9B1228}" srcOrd="1" destOrd="0" parTransId="{CE67853C-866D-4D8B-A818-63551CAFF4B0}" sibTransId="{BFB980CB-8CF5-4800-A25D-192A6E9547C2}"/>
    <dgm:cxn modelId="{1AAD7B91-1855-403F-B63B-E3F7C7304CF8}" type="presOf" srcId="{1181A665-2C8F-470E-95FF-DC74E3ED9413}" destId="{F17AAE78-692A-47D0-8A2D-6CF37B74A10D}" srcOrd="0" destOrd="0" presId="urn:microsoft.com/office/officeart/2005/8/layout/vList4"/>
    <dgm:cxn modelId="{F6EF9C71-535B-48D5-A90D-57926927F876}" type="presOf" srcId="{1181A665-2C8F-470E-95FF-DC74E3ED9413}" destId="{8CC7A8A6-D725-4BA3-9A35-597BA7A2A21F}" srcOrd="1" destOrd="0" presId="urn:microsoft.com/office/officeart/2005/8/layout/vList4"/>
    <dgm:cxn modelId="{E96F29C2-E891-405D-9B5B-2838D6570A1D}" type="presOf" srcId="{9AB038BB-1255-4AC8-89C3-7CBBAA398242}" destId="{F581EF63-C56B-4F7D-BF73-E31D735D0815}" srcOrd="1" destOrd="0" presId="urn:microsoft.com/office/officeart/2005/8/layout/vList4"/>
    <dgm:cxn modelId="{8AFC8EC6-5029-4486-9372-AA4CF95BFE95}" type="presOf" srcId="{8C291B84-07DD-469D-A49B-B001AF9B1228}" destId="{E1F14F36-C299-4B6F-AD36-4C7ADA898DE4}" srcOrd="1" destOrd="0" presId="urn:microsoft.com/office/officeart/2005/8/layout/vList4"/>
    <dgm:cxn modelId="{A2060E68-8889-41C6-AB46-1BAE14DA6DA7}" srcId="{D85DD035-BABC-4CA5-B4A4-90A67DA5C16F}" destId="{1181A665-2C8F-470E-95FF-DC74E3ED9413}" srcOrd="0" destOrd="0" parTransId="{83C71954-37BA-4922-8A5D-24924861A90C}" sibTransId="{088EED86-F5CA-403E-8F1F-023DF39F7AF9}"/>
    <dgm:cxn modelId="{E5C69C80-1C81-4B17-BB87-706E6AEB39DB}" type="presParOf" srcId="{10D3F45C-22B9-417D-9632-949F65383553}" destId="{2EBCC9BC-B033-43E4-ACEF-F7E5E9073B60}" srcOrd="0" destOrd="0" presId="urn:microsoft.com/office/officeart/2005/8/layout/vList4"/>
    <dgm:cxn modelId="{D09DA809-BC93-4BC1-89DF-3830FB4AA83D}" type="presParOf" srcId="{2EBCC9BC-B033-43E4-ACEF-F7E5E9073B60}" destId="{F17AAE78-692A-47D0-8A2D-6CF37B74A10D}" srcOrd="0" destOrd="0" presId="urn:microsoft.com/office/officeart/2005/8/layout/vList4"/>
    <dgm:cxn modelId="{576E8DEF-0CC8-4BA0-A740-1CC052C425F9}" type="presParOf" srcId="{2EBCC9BC-B033-43E4-ACEF-F7E5E9073B60}" destId="{727A6FC7-D517-4AC0-8D82-C740A1CC529E}" srcOrd="1" destOrd="0" presId="urn:microsoft.com/office/officeart/2005/8/layout/vList4"/>
    <dgm:cxn modelId="{1E222C6E-7939-4A31-AF54-588656A7BB3D}" type="presParOf" srcId="{2EBCC9BC-B033-43E4-ACEF-F7E5E9073B60}" destId="{8CC7A8A6-D725-4BA3-9A35-597BA7A2A21F}" srcOrd="2" destOrd="0" presId="urn:microsoft.com/office/officeart/2005/8/layout/vList4"/>
    <dgm:cxn modelId="{23B4A8E6-9492-49C4-9080-96F28B1AB52F}" type="presParOf" srcId="{10D3F45C-22B9-417D-9632-949F65383553}" destId="{18C9283C-7C3D-47D8-978A-8EED09CF71F4}" srcOrd="1" destOrd="0" presId="urn:microsoft.com/office/officeart/2005/8/layout/vList4"/>
    <dgm:cxn modelId="{F05D209A-6513-4617-A3EB-335329C69041}" type="presParOf" srcId="{10D3F45C-22B9-417D-9632-949F65383553}" destId="{2ACAA62A-BFE0-4CDF-84D1-96E24308648C}" srcOrd="2" destOrd="0" presId="urn:microsoft.com/office/officeart/2005/8/layout/vList4"/>
    <dgm:cxn modelId="{F720061E-34EC-458F-BB8E-AF70BA7BB189}" type="presParOf" srcId="{2ACAA62A-BFE0-4CDF-84D1-96E24308648C}" destId="{4CB16F9C-2FD2-4F2E-A87A-142E8EE2BA6A}" srcOrd="0" destOrd="0" presId="urn:microsoft.com/office/officeart/2005/8/layout/vList4"/>
    <dgm:cxn modelId="{907DA04F-4889-4074-92C2-2743D3C8D750}" type="presParOf" srcId="{2ACAA62A-BFE0-4CDF-84D1-96E24308648C}" destId="{F5A51191-EEC4-45AF-A56D-0B58332D6413}" srcOrd="1" destOrd="0" presId="urn:microsoft.com/office/officeart/2005/8/layout/vList4"/>
    <dgm:cxn modelId="{E9DB8E34-D91C-47FB-A7D0-CAF2C0B70954}" type="presParOf" srcId="{2ACAA62A-BFE0-4CDF-84D1-96E24308648C}" destId="{E1F14F36-C299-4B6F-AD36-4C7ADA898DE4}" srcOrd="2" destOrd="0" presId="urn:microsoft.com/office/officeart/2005/8/layout/vList4"/>
    <dgm:cxn modelId="{DDCDF4EC-40FF-432B-97A6-52F3A44ECD31}" type="presParOf" srcId="{10D3F45C-22B9-417D-9632-949F65383553}" destId="{01D8D616-E97A-4E54-91F9-E759785D8049}" srcOrd="3" destOrd="0" presId="urn:microsoft.com/office/officeart/2005/8/layout/vList4"/>
    <dgm:cxn modelId="{782957C7-FC14-4564-875D-98C513303582}" type="presParOf" srcId="{10D3F45C-22B9-417D-9632-949F65383553}" destId="{A110FC62-A4FE-4B02-B3DC-2365BF469F72}" srcOrd="4" destOrd="0" presId="urn:microsoft.com/office/officeart/2005/8/layout/vList4"/>
    <dgm:cxn modelId="{EBB87280-6D70-4BB0-9BBB-11363A3F3714}" type="presParOf" srcId="{A110FC62-A4FE-4B02-B3DC-2365BF469F72}" destId="{294EECFE-A402-43FA-9D9A-652CF5F24F57}" srcOrd="0" destOrd="0" presId="urn:microsoft.com/office/officeart/2005/8/layout/vList4"/>
    <dgm:cxn modelId="{DC45334E-27C3-436E-8CFD-12A4A0BCC94F}" type="presParOf" srcId="{A110FC62-A4FE-4B02-B3DC-2365BF469F72}" destId="{7AE5C978-66D3-46B4-A78A-048BECE41BA4}" srcOrd="1" destOrd="0" presId="urn:microsoft.com/office/officeart/2005/8/layout/vList4"/>
    <dgm:cxn modelId="{DE4530D8-FC9C-48F5-BFD9-56DFCFAAEB41}" type="presParOf" srcId="{A110FC62-A4FE-4B02-B3DC-2365BF469F72}" destId="{F581EF63-C56B-4F7D-BF73-E31D735D081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85DD035-BABC-4CA5-B4A4-90A67DA5C16F}" type="doc">
      <dgm:prSet loTypeId="urn:microsoft.com/office/officeart/2005/8/layout/vList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1181A665-2C8F-470E-95FF-DC74E3ED9413}">
      <dgm:prSet phldrT="[Text]" custT="1"/>
      <dgm:spPr/>
      <dgm:t>
        <a:bodyPr/>
        <a:lstStyle/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10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.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Anzahl, Art, Gegenstand und Ausgestaltung von Prüfungsleistungen </a:t>
          </a:r>
        </a:p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    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 §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34 Abs. 1 Satz 2 Nr. 7, 1. Alt. </a:t>
          </a:r>
          <a:r>
            <a:rPr lang="de-DE" sz="1400" b="1" i="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, §§ 9, 13, 14 </a:t>
          </a:r>
          <a:r>
            <a:rPr lang="de-DE" sz="1400" b="1" i="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HTW  </a:t>
          </a:r>
          <a:endParaRPr lang="de-DE" sz="1400" b="1" i="0" dirty="0">
            <a:latin typeface="Arial" pitchFamily="34" charset="0"/>
            <a:cs typeface="Arial" pitchFamily="34" charset="0"/>
          </a:endParaRPr>
        </a:p>
      </dgm:t>
    </dgm:pt>
    <dgm:pt modelId="{83C71954-37BA-4922-8A5D-24924861A90C}" type="parTrans" cxnId="{A2060E68-8889-41C6-AB46-1BAE14DA6DA7}">
      <dgm:prSet/>
      <dgm:spPr/>
      <dgm:t>
        <a:bodyPr/>
        <a:lstStyle/>
        <a:p>
          <a:endParaRPr lang="de-DE"/>
        </a:p>
      </dgm:t>
    </dgm:pt>
    <dgm:pt modelId="{088EED86-F5CA-403E-8F1F-023DF39F7AF9}" type="sibTrans" cxnId="{A2060E68-8889-41C6-AB46-1BAE14DA6DA7}">
      <dgm:prSet/>
      <dgm:spPr/>
      <dgm:t>
        <a:bodyPr/>
        <a:lstStyle/>
        <a:p>
          <a:endParaRPr lang="de-DE"/>
        </a:p>
      </dgm:t>
    </dgm:pt>
    <dgm:pt modelId="{8C291B84-07DD-469D-A49B-B001AF9B1228}">
      <dgm:prSet phldrT="[Text]" custT="1"/>
      <dgm:spPr/>
      <dgm:t>
        <a:bodyPr anchor="ctr"/>
        <a:lstStyle/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11.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Bearbeitungszeit für die Anfertigung der Abschlussarbeit</a:t>
          </a:r>
        </a:p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   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 §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34 Abs. 1 Satz 2 Nr. 7, 2. Alt.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§ 14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HTW 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CE67853C-866D-4D8B-A818-63551CAFF4B0}" type="parTrans" cxnId="{459AF043-BD57-4262-AAE8-BC065D1B0B96}">
      <dgm:prSet/>
      <dgm:spPr/>
      <dgm:t>
        <a:bodyPr/>
        <a:lstStyle/>
        <a:p>
          <a:endParaRPr lang="de-DE"/>
        </a:p>
      </dgm:t>
    </dgm:pt>
    <dgm:pt modelId="{BFB980CB-8CF5-4800-A25D-192A6E9547C2}" type="sibTrans" cxnId="{459AF043-BD57-4262-AAE8-BC065D1B0B96}">
      <dgm:prSet/>
      <dgm:spPr/>
      <dgm:t>
        <a:bodyPr/>
        <a:lstStyle/>
        <a:p>
          <a:endParaRPr lang="de-DE"/>
        </a:p>
      </dgm:t>
    </dgm:pt>
    <dgm:pt modelId="{9AB038BB-1255-4AC8-89C3-7CBBAA398242}">
      <dgm:prSet phldrT="[Text]" custT="1"/>
      <dgm:spPr/>
      <dgm:t>
        <a:bodyPr anchor="ctr"/>
        <a:lstStyle/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12.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die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Fristen, die Voraussetzungen und das Verfahren für die Meldung 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   und Zulassung zu den Fach-  und Modulprüfungen und deren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   Wiederholungen. 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   § 34 Abs. 1 Satz 2 Nr. 8, 1. Alt.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§ 8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05BF5359-3C00-4D2C-A4B8-566173E8B30D}" type="parTrans" cxnId="{E9130A3F-3C4D-47A1-83B6-E8DCFFABDF1A}">
      <dgm:prSet/>
      <dgm:spPr/>
      <dgm:t>
        <a:bodyPr/>
        <a:lstStyle/>
        <a:p>
          <a:endParaRPr lang="de-DE"/>
        </a:p>
      </dgm:t>
    </dgm:pt>
    <dgm:pt modelId="{45059551-139F-487C-83EE-8DA79B6C8C0B}" type="sibTrans" cxnId="{E9130A3F-3C4D-47A1-83B6-E8DCFFABDF1A}">
      <dgm:prSet/>
      <dgm:spPr/>
      <dgm:t>
        <a:bodyPr/>
        <a:lstStyle/>
        <a:p>
          <a:endParaRPr lang="de-DE"/>
        </a:p>
      </dgm:t>
    </dgm:pt>
    <dgm:pt modelId="{10D3F45C-22B9-417D-9632-949F65383553}" type="pres">
      <dgm:prSet presAssocID="{D85DD035-BABC-4CA5-B4A4-90A67DA5C16F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EBCC9BC-B033-43E4-ACEF-F7E5E9073B60}" type="pres">
      <dgm:prSet presAssocID="{1181A665-2C8F-470E-95FF-DC74E3ED9413}" presName="comp" presStyleCnt="0"/>
      <dgm:spPr/>
    </dgm:pt>
    <dgm:pt modelId="{F17AAE78-692A-47D0-8A2D-6CF37B74A10D}" type="pres">
      <dgm:prSet presAssocID="{1181A665-2C8F-470E-95FF-DC74E3ED9413}" presName="box" presStyleLbl="node1" presStyleIdx="0" presStyleCnt="3"/>
      <dgm:spPr/>
      <dgm:t>
        <a:bodyPr/>
        <a:lstStyle/>
        <a:p>
          <a:endParaRPr lang="de-DE"/>
        </a:p>
      </dgm:t>
    </dgm:pt>
    <dgm:pt modelId="{727A6FC7-D517-4AC0-8D82-C740A1CC529E}" type="pres">
      <dgm:prSet presAssocID="{1181A665-2C8F-470E-95FF-DC74E3ED9413}" presName="img" presStyleLbl="fgImgPlace1" presStyleIdx="0" presStyleCnt="3" custScaleX="72413" custLinFactNeighborX="-4070" custLinFactNeighborY="35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8CC7A8A6-D725-4BA3-9A35-597BA7A2A21F}" type="pres">
      <dgm:prSet presAssocID="{1181A665-2C8F-470E-95FF-DC74E3ED941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8C9283C-7C3D-47D8-978A-8EED09CF71F4}" type="pres">
      <dgm:prSet presAssocID="{088EED86-F5CA-403E-8F1F-023DF39F7AF9}" presName="spacer" presStyleCnt="0"/>
      <dgm:spPr/>
    </dgm:pt>
    <dgm:pt modelId="{2ACAA62A-BFE0-4CDF-84D1-96E24308648C}" type="pres">
      <dgm:prSet presAssocID="{8C291B84-07DD-469D-A49B-B001AF9B1228}" presName="comp" presStyleCnt="0"/>
      <dgm:spPr/>
    </dgm:pt>
    <dgm:pt modelId="{4CB16F9C-2FD2-4F2E-A87A-142E8EE2BA6A}" type="pres">
      <dgm:prSet presAssocID="{8C291B84-07DD-469D-A49B-B001AF9B1228}" presName="box" presStyleLbl="node1" presStyleIdx="1" presStyleCnt="3" custLinFactNeighborX="1724" custLinFactNeighborY="-1995"/>
      <dgm:spPr/>
      <dgm:t>
        <a:bodyPr/>
        <a:lstStyle/>
        <a:p>
          <a:endParaRPr lang="de-DE"/>
        </a:p>
      </dgm:t>
    </dgm:pt>
    <dgm:pt modelId="{F5A51191-EEC4-45AF-A56D-0B58332D6413}" type="pres">
      <dgm:prSet presAssocID="{8C291B84-07DD-469D-A49B-B001AF9B1228}" presName="img" presStyleLbl="fgImgPlace1" presStyleIdx="1" presStyleCnt="3" custScaleX="72894" custLinFactNeighborX="-469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E1F14F36-C299-4B6F-AD36-4C7ADA898DE4}" type="pres">
      <dgm:prSet presAssocID="{8C291B84-07DD-469D-A49B-B001AF9B1228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1D8D616-E97A-4E54-91F9-E759785D8049}" type="pres">
      <dgm:prSet presAssocID="{BFB980CB-8CF5-4800-A25D-192A6E9547C2}" presName="spacer" presStyleCnt="0"/>
      <dgm:spPr/>
    </dgm:pt>
    <dgm:pt modelId="{A110FC62-A4FE-4B02-B3DC-2365BF469F72}" type="pres">
      <dgm:prSet presAssocID="{9AB038BB-1255-4AC8-89C3-7CBBAA398242}" presName="comp" presStyleCnt="0"/>
      <dgm:spPr/>
    </dgm:pt>
    <dgm:pt modelId="{294EECFE-A402-43FA-9D9A-652CF5F24F57}" type="pres">
      <dgm:prSet presAssocID="{9AB038BB-1255-4AC8-89C3-7CBBAA398242}" presName="box" presStyleLbl="node1" presStyleIdx="2" presStyleCnt="3"/>
      <dgm:spPr/>
      <dgm:t>
        <a:bodyPr/>
        <a:lstStyle/>
        <a:p>
          <a:endParaRPr lang="de-DE"/>
        </a:p>
      </dgm:t>
    </dgm:pt>
    <dgm:pt modelId="{7AE5C978-66D3-46B4-A78A-048BECE41BA4}" type="pres">
      <dgm:prSet presAssocID="{9AB038BB-1255-4AC8-89C3-7CBBAA398242}" presName="img" presStyleLbl="fgImgPlace1" presStyleIdx="2" presStyleCnt="3" custScaleX="72894" custLinFactNeighborX="-4692" custLinFactNeighborY="1800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F581EF63-C56B-4F7D-BF73-E31D735D0815}" type="pres">
      <dgm:prSet presAssocID="{9AB038BB-1255-4AC8-89C3-7CBBAA39824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25B55C48-85D2-4218-9240-3FB38F41515F}" type="presOf" srcId="{8C291B84-07DD-469D-A49B-B001AF9B1228}" destId="{4CB16F9C-2FD2-4F2E-A87A-142E8EE2BA6A}" srcOrd="0" destOrd="0" presId="urn:microsoft.com/office/officeart/2005/8/layout/vList4"/>
    <dgm:cxn modelId="{92FA0396-8E7D-4C7A-8536-99AC9BBE00D0}" type="presOf" srcId="{1181A665-2C8F-470E-95FF-DC74E3ED9413}" destId="{8CC7A8A6-D725-4BA3-9A35-597BA7A2A21F}" srcOrd="1" destOrd="0" presId="urn:microsoft.com/office/officeart/2005/8/layout/vList4"/>
    <dgm:cxn modelId="{E9130A3F-3C4D-47A1-83B6-E8DCFFABDF1A}" srcId="{D85DD035-BABC-4CA5-B4A4-90A67DA5C16F}" destId="{9AB038BB-1255-4AC8-89C3-7CBBAA398242}" srcOrd="2" destOrd="0" parTransId="{05BF5359-3C00-4D2C-A4B8-566173E8B30D}" sibTransId="{45059551-139F-487C-83EE-8DA79B6C8C0B}"/>
    <dgm:cxn modelId="{2F718679-C57B-4067-B56D-E8B441B59254}" type="presOf" srcId="{9AB038BB-1255-4AC8-89C3-7CBBAA398242}" destId="{294EECFE-A402-43FA-9D9A-652CF5F24F57}" srcOrd="0" destOrd="0" presId="urn:microsoft.com/office/officeart/2005/8/layout/vList4"/>
    <dgm:cxn modelId="{3F9A01D6-7216-49BB-A21A-43B681822D85}" type="presOf" srcId="{1181A665-2C8F-470E-95FF-DC74E3ED9413}" destId="{F17AAE78-692A-47D0-8A2D-6CF37B74A10D}" srcOrd="0" destOrd="0" presId="urn:microsoft.com/office/officeart/2005/8/layout/vList4"/>
    <dgm:cxn modelId="{CD1F45D7-38EB-4CB3-A72A-81ADFD530D79}" type="presOf" srcId="{8C291B84-07DD-469D-A49B-B001AF9B1228}" destId="{E1F14F36-C299-4B6F-AD36-4C7ADA898DE4}" srcOrd="1" destOrd="0" presId="urn:microsoft.com/office/officeart/2005/8/layout/vList4"/>
    <dgm:cxn modelId="{459AF043-BD57-4262-AAE8-BC065D1B0B96}" srcId="{D85DD035-BABC-4CA5-B4A4-90A67DA5C16F}" destId="{8C291B84-07DD-469D-A49B-B001AF9B1228}" srcOrd="1" destOrd="0" parTransId="{CE67853C-866D-4D8B-A818-63551CAFF4B0}" sibTransId="{BFB980CB-8CF5-4800-A25D-192A6E9547C2}"/>
    <dgm:cxn modelId="{5977BBD3-898C-4A2C-9055-D5C94B4874F3}" type="presOf" srcId="{D85DD035-BABC-4CA5-B4A4-90A67DA5C16F}" destId="{10D3F45C-22B9-417D-9632-949F65383553}" srcOrd="0" destOrd="0" presId="urn:microsoft.com/office/officeart/2005/8/layout/vList4"/>
    <dgm:cxn modelId="{DC897D86-8A24-4238-8E74-83673F8AD987}" type="presOf" srcId="{9AB038BB-1255-4AC8-89C3-7CBBAA398242}" destId="{F581EF63-C56B-4F7D-BF73-E31D735D0815}" srcOrd="1" destOrd="0" presId="urn:microsoft.com/office/officeart/2005/8/layout/vList4"/>
    <dgm:cxn modelId="{A2060E68-8889-41C6-AB46-1BAE14DA6DA7}" srcId="{D85DD035-BABC-4CA5-B4A4-90A67DA5C16F}" destId="{1181A665-2C8F-470E-95FF-DC74E3ED9413}" srcOrd="0" destOrd="0" parTransId="{83C71954-37BA-4922-8A5D-24924861A90C}" sibTransId="{088EED86-F5CA-403E-8F1F-023DF39F7AF9}"/>
    <dgm:cxn modelId="{3078BAD7-D2E0-4804-86D7-EDD2B0D9C970}" type="presParOf" srcId="{10D3F45C-22B9-417D-9632-949F65383553}" destId="{2EBCC9BC-B033-43E4-ACEF-F7E5E9073B60}" srcOrd="0" destOrd="0" presId="urn:microsoft.com/office/officeart/2005/8/layout/vList4"/>
    <dgm:cxn modelId="{EC7431B4-106B-430A-A6C3-77996ECC33F2}" type="presParOf" srcId="{2EBCC9BC-B033-43E4-ACEF-F7E5E9073B60}" destId="{F17AAE78-692A-47D0-8A2D-6CF37B74A10D}" srcOrd="0" destOrd="0" presId="urn:microsoft.com/office/officeart/2005/8/layout/vList4"/>
    <dgm:cxn modelId="{CA76BB9B-EA14-400C-A7B0-CC266880D2E4}" type="presParOf" srcId="{2EBCC9BC-B033-43E4-ACEF-F7E5E9073B60}" destId="{727A6FC7-D517-4AC0-8D82-C740A1CC529E}" srcOrd="1" destOrd="0" presId="urn:microsoft.com/office/officeart/2005/8/layout/vList4"/>
    <dgm:cxn modelId="{53FEAE78-1726-4E15-B44D-F4882631E697}" type="presParOf" srcId="{2EBCC9BC-B033-43E4-ACEF-F7E5E9073B60}" destId="{8CC7A8A6-D725-4BA3-9A35-597BA7A2A21F}" srcOrd="2" destOrd="0" presId="urn:microsoft.com/office/officeart/2005/8/layout/vList4"/>
    <dgm:cxn modelId="{42402871-A40D-483E-9BF1-4BFBC8132761}" type="presParOf" srcId="{10D3F45C-22B9-417D-9632-949F65383553}" destId="{18C9283C-7C3D-47D8-978A-8EED09CF71F4}" srcOrd="1" destOrd="0" presId="urn:microsoft.com/office/officeart/2005/8/layout/vList4"/>
    <dgm:cxn modelId="{3D77D8CB-E97C-4EB2-AFDE-7B5AAC3974B1}" type="presParOf" srcId="{10D3F45C-22B9-417D-9632-949F65383553}" destId="{2ACAA62A-BFE0-4CDF-84D1-96E24308648C}" srcOrd="2" destOrd="0" presId="urn:microsoft.com/office/officeart/2005/8/layout/vList4"/>
    <dgm:cxn modelId="{6DF90C96-4E9E-475F-9B49-B21C06F6AB10}" type="presParOf" srcId="{2ACAA62A-BFE0-4CDF-84D1-96E24308648C}" destId="{4CB16F9C-2FD2-4F2E-A87A-142E8EE2BA6A}" srcOrd="0" destOrd="0" presId="urn:microsoft.com/office/officeart/2005/8/layout/vList4"/>
    <dgm:cxn modelId="{12C612AF-4333-49CA-8979-A3D7921769C0}" type="presParOf" srcId="{2ACAA62A-BFE0-4CDF-84D1-96E24308648C}" destId="{F5A51191-EEC4-45AF-A56D-0B58332D6413}" srcOrd="1" destOrd="0" presId="urn:microsoft.com/office/officeart/2005/8/layout/vList4"/>
    <dgm:cxn modelId="{96B24C23-2689-463D-97C7-967ABD02CD20}" type="presParOf" srcId="{2ACAA62A-BFE0-4CDF-84D1-96E24308648C}" destId="{E1F14F36-C299-4B6F-AD36-4C7ADA898DE4}" srcOrd="2" destOrd="0" presId="urn:microsoft.com/office/officeart/2005/8/layout/vList4"/>
    <dgm:cxn modelId="{51480C26-D082-4A7B-AC4C-365BB393EF3C}" type="presParOf" srcId="{10D3F45C-22B9-417D-9632-949F65383553}" destId="{01D8D616-E97A-4E54-91F9-E759785D8049}" srcOrd="3" destOrd="0" presId="urn:microsoft.com/office/officeart/2005/8/layout/vList4"/>
    <dgm:cxn modelId="{5C70FDDE-147C-4AC7-8E33-BF5561A76820}" type="presParOf" srcId="{10D3F45C-22B9-417D-9632-949F65383553}" destId="{A110FC62-A4FE-4B02-B3DC-2365BF469F72}" srcOrd="4" destOrd="0" presId="urn:microsoft.com/office/officeart/2005/8/layout/vList4"/>
    <dgm:cxn modelId="{91F544DB-21DB-425D-AF24-B6FBEF5171B8}" type="presParOf" srcId="{A110FC62-A4FE-4B02-B3DC-2365BF469F72}" destId="{294EECFE-A402-43FA-9D9A-652CF5F24F57}" srcOrd="0" destOrd="0" presId="urn:microsoft.com/office/officeart/2005/8/layout/vList4"/>
    <dgm:cxn modelId="{57696386-F098-4DF6-8345-E6B73EC53668}" type="presParOf" srcId="{A110FC62-A4FE-4B02-B3DC-2365BF469F72}" destId="{7AE5C978-66D3-46B4-A78A-048BECE41BA4}" srcOrd="1" destOrd="0" presId="urn:microsoft.com/office/officeart/2005/8/layout/vList4"/>
    <dgm:cxn modelId="{5247C808-78BD-4A20-A3FF-962CA3063846}" type="presParOf" srcId="{A110FC62-A4FE-4B02-B3DC-2365BF469F72}" destId="{F581EF63-C56B-4F7D-BF73-E31D735D081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85DD035-BABC-4CA5-B4A4-90A67DA5C16F}" type="doc">
      <dgm:prSet loTypeId="urn:microsoft.com/office/officeart/2005/8/layout/vList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1181A665-2C8F-470E-95FF-DC74E3ED9413}">
      <dgm:prSet phldrT="[Text]" custT="1"/>
      <dgm:spPr/>
      <dgm:t>
        <a:bodyPr/>
        <a:lstStyle/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13.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Modalitäten zur Bekanntgabe der Prüfungstermine und Ergebnisse     </a:t>
          </a:r>
        </a:p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     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Anzahl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Art, Gegenstand und Ausgestaltung von Prüfungsleistungen </a:t>
          </a:r>
        </a:p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    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 §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34 Abs. 1 Satz 2 Nr. 8, 2. Alt. </a:t>
          </a:r>
          <a:r>
            <a:rPr lang="de-DE" sz="1400" b="1" i="0" dirty="0" err="1" smtClean="0">
              <a:latin typeface="Arial" pitchFamily="34" charset="0"/>
              <a:cs typeface="Arial" pitchFamily="34" charset="0"/>
            </a:rPr>
            <a:t>SächsHFG</a:t>
          </a:r>
          <a:endParaRPr lang="de-DE" sz="1400" b="1" i="0" dirty="0">
            <a:latin typeface="Arial" pitchFamily="34" charset="0"/>
            <a:cs typeface="Arial" pitchFamily="34" charset="0"/>
          </a:endParaRPr>
        </a:p>
      </dgm:t>
    </dgm:pt>
    <dgm:pt modelId="{83C71954-37BA-4922-8A5D-24924861A90C}" type="parTrans" cxnId="{A2060E68-8889-41C6-AB46-1BAE14DA6DA7}">
      <dgm:prSet/>
      <dgm:spPr/>
      <dgm:t>
        <a:bodyPr/>
        <a:lstStyle/>
        <a:p>
          <a:endParaRPr lang="de-DE"/>
        </a:p>
      </dgm:t>
    </dgm:pt>
    <dgm:pt modelId="{088EED86-F5CA-403E-8F1F-023DF39F7AF9}" type="sibTrans" cxnId="{A2060E68-8889-41C6-AB46-1BAE14DA6DA7}">
      <dgm:prSet/>
      <dgm:spPr/>
      <dgm:t>
        <a:bodyPr/>
        <a:lstStyle/>
        <a:p>
          <a:endParaRPr lang="de-DE"/>
        </a:p>
      </dgm:t>
    </dgm:pt>
    <dgm:pt modelId="{8C291B84-07DD-469D-A49B-B001AF9B1228}">
      <dgm:prSet phldrT="[Text]" custT="1"/>
      <dgm:spPr/>
      <dgm:t>
        <a:bodyPr anchor="ctr"/>
        <a:lstStyle/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14.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Anrechnung von Studienzeiten sowie Studien- und</a:t>
          </a:r>
        </a:p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    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Prüfungsleistungen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die in anderen Studiengängen erbracht wurden</a:t>
          </a:r>
        </a:p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    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§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34 Abs. 1 Satz 2 Nr. 9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§§ 23, 24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CE67853C-866D-4D8B-A818-63551CAFF4B0}" type="parTrans" cxnId="{459AF043-BD57-4262-AAE8-BC065D1B0B96}">
      <dgm:prSet/>
      <dgm:spPr/>
      <dgm:t>
        <a:bodyPr/>
        <a:lstStyle/>
        <a:p>
          <a:endParaRPr lang="de-DE"/>
        </a:p>
      </dgm:t>
    </dgm:pt>
    <dgm:pt modelId="{BFB980CB-8CF5-4800-A25D-192A6E9547C2}" type="sibTrans" cxnId="{459AF043-BD57-4262-AAE8-BC065D1B0B96}">
      <dgm:prSet/>
      <dgm:spPr/>
      <dgm:t>
        <a:bodyPr/>
        <a:lstStyle/>
        <a:p>
          <a:endParaRPr lang="de-DE"/>
        </a:p>
      </dgm:t>
    </dgm:pt>
    <dgm:pt modelId="{9AB038BB-1255-4AC8-89C3-7CBBAA398242}">
      <dgm:prSet phldrT="[Text]" custT="1"/>
      <dgm:spPr/>
      <dgm:t>
        <a:bodyPr anchor="ctr"/>
        <a:lstStyle/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16.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die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Anrechnung von außerhalb des Studiums erworbenen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   Qualifikationen, soweit diese Teilen des Studiums nach Inhalt und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   Anforderung gleichwertig sind und diese damit ersetzen können.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   § 34 Abs. 1 Satz 2 Nr. 10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SächsHFG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05BF5359-3C00-4D2C-A4B8-566173E8B30D}" type="parTrans" cxnId="{E9130A3F-3C4D-47A1-83B6-E8DCFFABDF1A}">
      <dgm:prSet/>
      <dgm:spPr/>
      <dgm:t>
        <a:bodyPr/>
        <a:lstStyle/>
        <a:p>
          <a:endParaRPr lang="de-DE"/>
        </a:p>
      </dgm:t>
    </dgm:pt>
    <dgm:pt modelId="{45059551-139F-487C-83EE-8DA79B6C8C0B}" type="sibTrans" cxnId="{E9130A3F-3C4D-47A1-83B6-E8DCFFABDF1A}">
      <dgm:prSet/>
      <dgm:spPr/>
      <dgm:t>
        <a:bodyPr/>
        <a:lstStyle/>
        <a:p>
          <a:endParaRPr lang="de-DE"/>
        </a:p>
      </dgm:t>
    </dgm:pt>
    <dgm:pt modelId="{10D3F45C-22B9-417D-9632-949F65383553}" type="pres">
      <dgm:prSet presAssocID="{D85DD035-BABC-4CA5-B4A4-90A67DA5C16F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EBCC9BC-B033-43E4-ACEF-F7E5E9073B60}" type="pres">
      <dgm:prSet presAssocID="{1181A665-2C8F-470E-95FF-DC74E3ED9413}" presName="comp" presStyleCnt="0"/>
      <dgm:spPr/>
    </dgm:pt>
    <dgm:pt modelId="{F17AAE78-692A-47D0-8A2D-6CF37B74A10D}" type="pres">
      <dgm:prSet presAssocID="{1181A665-2C8F-470E-95FF-DC74E3ED9413}" presName="box" presStyleLbl="node1" presStyleIdx="0" presStyleCnt="3"/>
      <dgm:spPr/>
      <dgm:t>
        <a:bodyPr/>
        <a:lstStyle/>
        <a:p>
          <a:endParaRPr lang="de-DE"/>
        </a:p>
      </dgm:t>
    </dgm:pt>
    <dgm:pt modelId="{727A6FC7-D517-4AC0-8D82-C740A1CC529E}" type="pres">
      <dgm:prSet presAssocID="{1181A665-2C8F-470E-95FF-DC74E3ED9413}" presName="img" presStyleLbl="fgImgPlace1" presStyleIdx="0" presStyleCnt="3" custScaleX="72413" custLinFactNeighborX="-4933" custLinFactNeighborY="35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8CC7A8A6-D725-4BA3-9A35-597BA7A2A21F}" type="pres">
      <dgm:prSet presAssocID="{1181A665-2C8F-470E-95FF-DC74E3ED941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8C9283C-7C3D-47D8-978A-8EED09CF71F4}" type="pres">
      <dgm:prSet presAssocID="{088EED86-F5CA-403E-8F1F-023DF39F7AF9}" presName="spacer" presStyleCnt="0"/>
      <dgm:spPr/>
    </dgm:pt>
    <dgm:pt modelId="{2ACAA62A-BFE0-4CDF-84D1-96E24308648C}" type="pres">
      <dgm:prSet presAssocID="{8C291B84-07DD-469D-A49B-B001AF9B1228}" presName="comp" presStyleCnt="0"/>
      <dgm:spPr/>
    </dgm:pt>
    <dgm:pt modelId="{4CB16F9C-2FD2-4F2E-A87A-142E8EE2BA6A}" type="pres">
      <dgm:prSet presAssocID="{8C291B84-07DD-469D-A49B-B001AF9B1228}" presName="box" presStyleLbl="node1" presStyleIdx="1" presStyleCnt="3" custLinFactNeighborY="-1995"/>
      <dgm:spPr/>
      <dgm:t>
        <a:bodyPr/>
        <a:lstStyle/>
        <a:p>
          <a:endParaRPr lang="de-DE"/>
        </a:p>
      </dgm:t>
    </dgm:pt>
    <dgm:pt modelId="{F5A51191-EEC4-45AF-A56D-0B58332D6413}" type="pres">
      <dgm:prSet presAssocID="{8C291B84-07DD-469D-A49B-B001AF9B1228}" presName="img" presStyleLbl="fgImgPlace1" presStyleIdx="1" presStyleCnt="3" custScaleX="72894" custLinFactNeighborX="-469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E1F14F36-C299-4B6F-AD36-4C7ADA898DE4}" type="pres">
      <dgm:prSet presAssocID="{8C291B84-07DD-469D-A49B-B001AF9B1228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1D8D616-E97A-4E54-91F9-E759785D8049}" type="pres">
      <dgm:prSet presAssocID="{BFB980CB-8CF5-4800-A25D-192A6E9547C2}" presName="spacer" presStyleCnt="0"/>
      <dgm:spPr/>
    </dgm:pt>
    <dgm:pt modelId="{A110FC62-A4FE-4B02-B3DC-2365BF469F72}" type="pres">
      <dgm:prSet presAssocID="{9AB038BB-1255-4AC8-89C3-7CBBAA398242}" presName="comp" presStyleCnt="0"/>
      <dgm:spPr/>
    </dgm:pt>
    <dgm:pt modelId="{294EECFE-A402-43FA-9D9A-652CF5F24F57}" type="pres">
      <dgm:prSet presAssocID="{9AB038BB-1255-4AC8-89C3-7CBBAA398242}" presName="box" presStyleLbl="node1" presStyleIdx="2" presStyleCnt="3"/>
      <dgm:spPr/>
      <dgm:t>
        <a:bodyPr/>
        <a:lstStyle/>
        <a:p>
          <a:endParaRPr lang="de-DE"/>
        </a:p>
      </dgm:t>
    </dgm:pt>
    <dgm:pt modelId="{7AE5C978-66D3-46B4-A78A-048BECE41BA4}" type="pres">
      <dgm:prSet presAssocID="{9AB038BB-1255-4AC8-89C3-7CBBAA398242}" presName="img" presStyleLbl="fgImgPlace1" presStyleIdx="2" presStyleCnt="3" custScaleX="72894" custLinFactNeighborX="-4692" custLinFactNeighborY="1800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F581EF63-C56B-4F7D-BF73-E31D735D0815}" type="pres">
      <dgm:prSet presAssocID="{9AB038BB-1255-4AC8-89C3-7CBBAA39824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46278D10-52F4-466C-9E78-7C0028F2766C}" type="presOf" srcId="{9AB038BB-1255-4AC8-89C3-7CBBAA398242}" destId="{F581EF63-C56B-4F7D-BF73-E31D735D0815}" srcOrd="1" destOrd="0" presId="urn:microsoft.com/office/officeart/2005/8/layout/vList4"/>
    <dgm:cxn modelId="{E9130A3F-3C4D-47A1-83B6-E8DCFFABDF1A}" srcId="{D85DD035-BABC-4CA5-B4A4-90A67DA5C16F}" destId="{9AB038BB-1255-4AC8-89C3-7CBBAA398242}" srcOrd="2" destOrd="0" parTransId="{05BF5359-3C00-4D2C-A4B8-566173E8B30D}" sibTransId="{45059551-139F-487C-83EE-8DA79B6C8C0B}"/>
    <dgm:cxn modelId="{94827744-D69B-41F6-8BC8-B006F902E5F4}" type="presOf" srcId="{8C291B84-07DD-469D-A49B-B001AF9B1228}" destId="{E1F14F36-C299-4B6F-AD36-4C7ADA898DE4}" srcOrd="1" destOrd="0" presId="urn:microsoft.com/office/officeart/2005/8/layout/vList4"/>
    <dgm:cxn modelId="{4B2F1700-270E-4321-9FC3-122CF1D3DEDF}" type="presOf" srcId="{9AB038BB-1255-4AC8-89C3-7CBBAA398242}" destId="{294EECFE-A402-43FA-9D9A-652CF5F24F57}" srcOrd="0" destOrd="0" presId="urn:microsoft.com/office/officeart/2005/8/layout/vList4"/>
    <dgm:cxn modelId="{976BD4CA-9996-4F4B-ADA1-38E5B1C6C32C}" type="presOf" srcId="{1181A665-2C8F-470E-95FF-DC74E3ED9413}" destId="{8CC7A8A6-D725-4BA3-9A35-597BA7A2A21F}" srcOrd="1" destOrd="0" presId="urn:microsoft.com/office/officeart/2005/8/layout/vList4"/>
    <dgm:cxn modelId="{9F1A581A-6C18-4943-8563-D00D4E21AB15}" type="presOf" srcId="{1181A665-2C8F-470E-95FF-DC74E3ED9413}" destId="{F17AAE78-692A-47D0-8A2D-6CF37B74A10D}" srcOrd="0" destOrd="0" presId="urn:microsoft.com/office/officeart/2005/8/layout/vList4"/>
    <dgm:cxn modelId="{459AF043-BD57-4262-AAE8-BC065D1B0B96}" srcId="{D85DD035-BABC-4CA5-B4A4-90A67DA5C16F}" destId="{8C291B84-07DD-469D-A49B-B001AF9B1228}" srcOrd="1" destOrd="0" parTransId="{CE67853C-866D-4D8B-A818-63551CAFF4B0}" sibTransId="{BFB980CB-8CF5-4800-A25D-192A6E9547C2}"/>
    <dgm:cxn modelId="{C1D07B81-2D58-4FA4-9E1C-F93C064E3A65}" type="presOf" srcId="{D85DD035-BABC-4CA5-B4A4-90A67DA5C16F}" destId="{10D3F45C-22B9-417D-9632-949F65383553}" srcOrd="0" destOrd="0" presId="urn:microsoft.com/office/officeart/2005/8/layout/vList4"/>
    <dgm:cxn modelId="{A2060E68-8889-41C6-AB46-1BAE14DA6DA7}" srcId="{D85DD035-BABC-4CA5-B4A4-90A67DA5C16F}" destId="{1181A665-2C8F-470E-95FF-DC74E3ED9413}" srcOrd="0" destOrd="0" parTransId="{83C71954-37BA-4922-8A5D-24924861A90C}" sibTransId="{088EED86-F5CA-403E-8F1F-023DF39F7AF9}"/>
    <dgm:cxn modelId="{F2E1F82F-B968-420A-AFB8-2316D6318CA5}" type="presOf" srcId="{8C291B84-07DD-469D-A49B-B001AF9B1228}" destId="{4CB16F9C-2FD2-4F2E-A87A-142E8EE2BA6A}" srcOrd="0" destOrd="0" presId="urn:microsoft.com/office/officeart/2005/8/layout/vList4"/>
    <dgm:cxn modelId="{E7579C0F-559F-44F9-BF3D-4C7851B75652}" type="presParOf" srcId="{10D3F45C-22B9-417D-9632-949F65383553}" destId="{2EBCC9BC-B033-43E4-ACEF-F7E5E9073B60}" srcOrd="0" destOrd="0" presId="urn:microsoft.com/office/officeart/2005/8/layout/vList4"/>
    <dgm:cxn modelId="{1EFE5D58-CA40-4BB8-BC52-10E147C86EED}" type="presParOf" srcId="{2EBCC9BC-B033-43E4-ACEF-F7E5E9073B60}" destId="{F17AAE78-692A-47D0-8A2D-6CF37B74A10D}" srcOrd="0" destOrd="0" presId="urn:microsoft.com/office/officeart/2005/8/layout/vList4"/>
    <dgm:cxn modelId="{E56ED4AB-40F2-416D-857A-E9B76EF48EDD}" type="presParOf" srcId="{2EBCC9BC-B033-43E4-ACEF-F7E5E9073B60}" destId="{727A6FC7-D517-4AC0-8D82-C740A1CC529E}" srcOrd="1" destOrd="0" presId="urn:microsoft.com/office/officeart/2005/8/layout/vList4"/>
    <dgm:cxn modelId="{09D9FEA8-A063-42DC-94C6-A9DF4DB6C942}" type="presParOf" srcId="{2EBCC9BC-B033-43E4-ACEF-F7E5E9073B60}" destId="{8CC7A8A6-D725-4BA3-9A35-597BA7A2A21F}" srcOrd="2" destOrd="0" presId="urn:microsoft.com/office/officeart/2005/8/layout/vList4"/>
    <dgm:cxn modelId="{DEED1C5B-41E8-404E-9D19-8BB31F34A791}" type="presParOf" srcId="{10D3F45C-22B9-417D-9632-949F65383553}" destId="{18C9283C-7C3D-47D8-978A-8EED09CF71F4}" srcOrd="1" destOrd="0" presId="urn:microsoft.com/office/officeart/2005/8/layout/vList4"/>
    <dgm:cxn modelId="{70EF8EB6-8317-4B15-93FA-B964D72F0F6B}" type="presParOf" srcId="{10D3F45C-22B9-417D-9632-949F65383553}" destId="{2ACAA62A-BFE0-4CDF-84D1-96E24308648C}" srcOrd="2" destOrd="0" presId="urn:microsoft.com/office/officeart/2005/8/layout/vList4"/>
    <dgm:cxn modelId="{68D54087-C775-4933-B7C0-2BD3F356ECA0}" type="presParOf" srcId="{2ACAA62A-BFE0-4CDF-84D1-96E24308648C}" destId="{4CB16F9C-2FD2-4F2E-A87A-142E8EE2BA6A}" srcOrd="0" destOrd="0" presId="urn:microsoft.com/office/officeart/2005/8/layout/vList4"/>
    <dgm:cxn modelId="{AAE94BFE-9F96-431A-A367-E6B5DB9DC0F7}" type="presParOf" srcId="{2ACAA62A-BFE0-4CDF-84D1-96E24308648C}" destId="{F5A51191-EEC4-45AF-A56D-0B58332D6413}" srcOrd="1" destOrd="0" presId="urn:microsoft.com/office/officeart/2005/8/layout/vList4"/>
    <dgm:cxn modelId="{551A7FA2-6CC0-4F79-8992-8ECED77A2E4C}" type="presParOf" srcId="{2ACAA62A-BFE0-4CDF-84D1-96E24308648C}" destId="{E1F14F36-C299-4B6F-AD36-4C7ADA898DE4}" srcOrd="2" destOrd="0" presId="urn:microsoft.com/office/officeart/2005/8/layout/vList4"/>
    <dgm:cxn modelId="{E8B52CCF-0BAB-46DA-9FA8-B7072F204651}" type="presParOf" srcId="{10D3F45C-22B9-417D-9632-949F65383553}" destId="{01D8D616-E97A-4E54-91F9-E759785D8049}" srcOrd="3" destOrd="0" presId="urn:microsoft.com/office/officeart/2005/8/layout/vList4"/>
    <dgm:cxn modelId="{1DAB518B-6563-4BB5-A7DC-90DDF05C021B}" type="presParOf" srcId="{10D3F45C-22B9-417D-9632-949F65383553}" destId="{A110FC62-A4FE-4B02-B3DC-2365BF469F72}" srcOrd="4" destOrd="0" presId="urn:microsoft.com/office/officeart/2005/8/layout/vList4"/>
    <dgm:cxn modelId="{3EF93364-FC82-4D10-9ADB-1FCCC196CA98}" type="presParOf" srcId="{A110FC62-A4FE-4B02-B3DC-2365BF469F72}" destId="{294EECFE-A402-43FA-9D9A-652CF5F24F57}" srcOrd="0" destOrd="0" presId="urn:microsoft.com/office/officeart/2005/8/layout/vList4"/>
    <dgm:cxn modelId="{1E7A5310-AA76-4B43-8273-8D2C8110C733}" type="presParOf" srcId="{A110FC62-A4FE-4B02-B3DC-2365BF469F72}" destId="{7AE5C978-66D3-46B4-A78A-048BECE41BA4}" srcOrd="1" destOrd="0" presId="urn:microsoft.com/office/officeart/2005/8/layout/vList4"/>
    <dgm:cxn modelId="{6E228340-5D95-496A-933A-06771FA5A761}" type="presParOf" srcId="{A110FC62-A4FE-4B02-B3DC-2365BF469F72}" destId="{F581EF63-C56B-4F7D-BF73-E31D735D081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85DD035-BABC-4CA5-B4A4-90A67DA5C16F}" type="doc">
      <dgm:prSet loTypeId="urn:microsoft.com/office/officeart/2005/8/layout/vList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1181A665-2C8F-470E-95FF-DC74E3ED9413}">
      <dgm:prSet phldrT="[Text]" custT="1"/>
      <dgm:spPr/>
      <dgm:t>
        <a:bodyPr/>
        <a:lstStyle/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17.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Form und das Verfahren der Fach- und Modulprüfungen.</a:t>
          </a:r>
          <a:endParaRPr lang="de-DE" sz="1400" b="1" dirty="0" smtClean="0">
            <a:latin typeface="Arial" pitchFamily="34" charset="0"/>
            <a:cs typeface="Arial" pitchFamily="34" charset="0"/>
          </a:endParaRPr>
        </a:p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    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 §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34 Abs. 1 Satz 2 Nr. 11, 1. Alt. </a:t>
          </a:r>
          <a:r>
            <a:rPr lang="de-DE" sz="1400" b="1" i="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, §§ 10 bis 12 </a:t>
          </a:r>
          <a:r>
            <a:rPr lang="de-DE" sz="1400" b="1" i="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i="0" dirty="0">
            <a:latin typeface="Arial" pitchFamily="34" charset="0"/>
            <a:cs typeface="Arial" pitchFamily="34" charset="0"/>
          </a:endParaRPr>
        </a:p>
      </dgm:t>
    </dgm:pt>
    <dgm:pt modelId="{83C71954-37BA-4922-8A5D-24924861A90C}" type="parTrans" cxnId="{A2060E68-8889-41C6-AB46-1BAE14DA6DA7}">
      <dgm:prSet/>
      <dgm:spPr/>
      <dgm:t>
        <a:bodyPr/>
        <a:lstStyle/>
        <a:p>
          <a:endParaRPr lang="de-DE"/>
        </a:p>
      </dgm:t>
    </dgm:pt>
    <dgm:pt modelId="{088EED86-F5CA-403E-8F1F-023DF39F7AF9}" type="sibTrans" cxnId="{A2060E68-8889-41C6-AB46-1BAE14DA6DA7}">
      <dgm:prSet/>
      <dgm:spPr/>
      <dgm:t>
        <a:bodyPr/>
        <a:lstStyle/>
        <a:p>
          <a:endParaRPr lang="de-DE"/>
        </a:p>
      </dgm:t>
    </dgm:pt>
    <dgm:pt modelId="{8C291B84-07DD-469D-A49B-B001AF9B1228}">
      <dgm:prSet phldrT="[Text]" custT="1"/>
      <dgm:spPr/>
      <dgm:t>
        <a:bodyPr anchor="ctr"/>
        <a:lstStyle/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18.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Folgen von Versäumnissen, den Rücktritt, bei Täuschung und bei</a:t>
          </a:r>
        </a:p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    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Verstößen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gegen Prüfungsvorschriften </a:t>
          </a:r>
        </a:p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    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§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34 Abs. 1 Satz 2 Nr. 11 2. Alt.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§ 17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CE67853C-866D-4D8B-A818-63551CAFF4B0}" type="parTrans" cxnId="{459AF043-BD57-4262-AAE8-BC065D1B0B96}">
      <dgm:prSet/>
      <dgm:spPr/>
      <dgm:t>
        <a:bodyPr/>
        <a:lstStyle/>
        <a:p>
          <a:endParaRPr lang="de-DE"/>
        </a:p>
      </dgm:t>
    </dgm:pt>
    <dgm:pt modelId="{BFB980CB-8CF5-4800-A25D-192A6E9547C2}" type="sibTrans" cxnId="{459AF043-BD57-4262-AAE8-BC065D1B0B96}">
      <dgm:prSet/>
      <dgm:spPr/>
      <dgm:t>
        <a:bodyPr/>
        <a:lstStyle/>
        <a:p>
          <a:endParaRPr lang="de-DE"/>
        </a:p>
      </dgm:t>
    </dgm:pt>
    <dgm:pt modelId="{9AB038BB-1255-4AC8-89C3-7CBBAA398242}">
      <dgm:prSet phldrT="[Text]" custT="1"/>
      <dgm:spPr/>
      <dgm:t>
        <a:bodyPr anchor="ctr"/>
        <a:lstStyle/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19.  Grundsätze der Bewertung und Benotung der einzelnen 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   Prüfungsleistungen, die Ermittlung des Prüfungsgesamtergebnisses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   und das Bestehen der Fach- und Modulprüfungen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   § 34 Abs. 1 Satz 2 Nr. 12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§§ 15, 16,  18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05BF5359-3C00-4D2C-A4B8-566173E8B30D}" type="parTrans" cxnId="{E9130A3F-3C4D-47A1-83B6-E8DCFFABDF1A}">
      <dgm:prSet/>
      <dgm:spPr/>
      <dgm:t>
        <a:bodyPr/>
        <a:lstStyle/>
        <a:p>
          <a:endParaRPr lang="de-DE"/>
        </a:p>
      </dgm:t>
    </dgm:pt>
    <dgm:pt modelId="{45059551-139F-487C-83EE-8DA79B6C8C0B}" type="sibTrans" cxnId="{E9130A3F-3C4D-47A1-83B6-E8DCFFABDF1A}">
      <dgm:prSet/>
      <dgm:spPr/>
      <dgm:t>
        <a:bodyPr/>
        <a:lstStyle/>
        <a:p>
          <a:endParaRPr lang="de-DE"/>
        </a:p>
      </dgm:t>
    </dgm:pt>
    <dgm:pt modelId="{10D3F45C-22B9-417D-9632-949F65383553}" type="pres">
      <dgm:prSet presAssocID="{D85DD035-BABC-4CA5-B4A4-90A67DA5C16F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EBCC9BC-B033-43E4-ACEF-F7E5E9073B60}" type="pres">
      <dgm:prSet presAssocID="{1181A665-2C8F-470E-95FF-DC74E3ED9413}" presName="comp" presStyleCnt="0"/>
      <dgm:spPr/>
    </dgm:pt>
    <dgm:pt modelId="{F17AAE78-692A-47D0-8A2D-6CF37B74A10D}" type="pres">
      <dgm:prSet presAssocID="{1181A665-2C8F-470E-95FF-DC74E3ED9413}" presName="box" presStyleLbl="node1" presStyleIdx="0" presStyleCnt="3"/>
      <dgm:spPr/>
      <dgm:t>
        <a:bodyPr/>
        <a:lstStyle/>
        <a:p>
          <a:endParaRPr lang="de-DE"/>
        </a:p>
      </dgm:t>
    </dgm:pt>
    <dgm:pt modelId="{727A6FC7-D517-4AC0-8D82-C740A1CC529E}" type="pres">
      <dgm:prSet presAssocID="{1181A665-2C8F-470E-95FF-DC74E3ED9413}" presName="img" presStyleLbl="fgImgPlace1" presStyleIdx="0" presStyleCnt="3" custScaleX="72413" custLinFactNeighborX="-4933" custLinFactNeighborY="35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8CC7A8A6-D725-4BA3-9A35-597BA7A2A21F}" type="pres">
      <dgm:prSet presAssocID="{1181A665-2C8F-470E-95FF-DC74E3ED941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8C9283C-7C3D-47D8-978A-8EED09CF71F4}" type="pres">
      <dgm:prSet presAssocID="{088EED86-F5CA-403E-8F1F-023DF39F7AF9}" presName="spacer" presStyleCnt="0"/>
      <dgm:spPr/>
    </dgm:pt>
    <dgm:pt modelId="{2ACAA62A-BFE0-4CDF-84D1-96E24308648C}" type="pres">
      <dgm:prSet presAssocID="{8C291B84-07DD-469D-A49B-B001AF9B1228}" presName="comp" presStyleCnt="0"/>
      <dgm:spPr/>
    </dgm:pt>
    <dgm:pt modelId="{4CB16F9C-2FD2-4F2E-A87A-142E8EE2BA6A}" type="pres">
      <dgm:prSet presAssocID="{8C291B84-07DD-469D-A49B-B001AF9B1228}" presName="box" presStyleLbl="node1" presStyleIdx="1" presStyleCnt="3" custLinFactNeighborY="-1995"/>
      <dgm:spPr/>
      <dgm:t>
        <a:bodyPr/>
        <a:lstStyle/>
        <a:p>
          <a:endParaRPr lang="de-DE"/>
        </a:p>
      </dgm:t>
    </dgm:pt>
    <dgm:pt modelId="{F5A51191-EEC4-45AF-A56D-0B58332D6413}" type="pres">
      <dgm:prSet presAssocID="{8C291B84-07DD-469D-A49B-B001AF9B1228}" presName="img" presStyleLbl="fgImgPlace1" presStyleIdx="1" presStyleCnt="3" custScaleX="72894" custLinFactNeighborX="-469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E1F14F36-C299-4B6F-AD36-4C7ADA898DE4}" type="pres">
      <dgm:prSet presAssocID="{8C291B84-07DD-469D-A49B-B001AF9B1228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1D8D616-E97A-4E54-91F9-E759785D8049}" type="pres">
      <dgm:prSet presAssocID="{BFB980CB-8CF5-4800-A25D-192A6E9547C2}" presName="spacer" presStyleCnt="0"/>
      <dgm:spPr/>
    </dgm:pt>
    <dgm:pt modelId="{A110FC62-A4FE-4B02-B3DC-2365BF469F72}" type="pres">
      <dgm:prSet presAssocID="{9AB038BB-1255-4AC8-89C3-7CBBAA398242}" presName="comp" presStyleCnt="0"/>
      <dgm:spPr/>
    </dgm:pt>
    <dgm:pt modelId="{294EECFE-A402-43FA-9D9A-652CF5F24F57}" type="pres">
      <dgm:prSet presAssocID="{9AB038BB-1255-4AC8-89C3-7CBBAA398242}" presName="box" presStyleLbl="node1" presStyleIdx="2" presStyleCnt="3"/>
      <dgm:spPr/>
      <dgm:t>
        <a:bodyPr/>
        <a:lstStyle/>
        <a:p>
          <a:endParaRPr lang="de-DE"/>
        </a:p>
      </dgm:t>
    </dgm:pt>
    <dgm:pt modelId="{7AE5C978-66D3-46B4-A78A-048BECE41BA4}" type="pres">
      <dgm:prSet presAssocID="{9AB038BB-1255-4AC8-89C3-7CBBAA398242}" presName="img" presStyleLbl="fgImgPlace1" presStyleIdx="2" presStyleCnt="3" custScaleX="72894" custLinFactNeighborX="-4692" custLinFactNeighborY="1800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F581EF63-C56B-4F7D-BF73-E31D735D0815}" type="pres">
      <dgm:prSet presAssocID="{9AB038BB-1255-4AC8-89C3-7CBBAA39824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E9130A3F-3C4D-47A1-83B6-E8DCFFABDF1A}" srcId="{D85DD035-BABC-4CA5-B4A4-90A67DA5C16F}" destId="{9AB038BB-1255-4AC8-89C3-7CBBAA398242}" srcOrd="2" destOrd="0" parTransId="{05BF5359-3C00-4D2C-A4B8-566173E8B30D}" sibTransId="{45059551-139F-487C-83EE-8DA79B6C8C0B}"/>
    <dgm:cxn modelId="{CE7DCD81-B919-49D6-B1EF-0F139E06ED07}" type="presOf" srcId="{9AB038BB-1255-4AC8-89C3-7CBBAA398242}" destId="{F581EF63-C56B-4F7D-BF73-E31D735D0815}" srcOrd="1" destOrd="0" presId="urn:microsoft.com/office/officeart/2005/8/layout/vList4"/>
    <dgm:cxn modelId="{B3210664-C978-4FD3-A13B-BB9606A4AF3A}" type="presOf" srcId="{9AB038BB-1255-4AC8-89C3-7CBBAA398242}" destId="{294EECFE-A402-43FA-9D9A-652CF5F24F57}" srcOrd="0" destOrd="0" presId="urn:microsoft.com/office/officeart/2005/8/layout/vList4"/>
    <dgm:cxn modelId="{EE5BD43F-1F89-4B8C-95B4-3028189B3F16}" type="presOf" srcId="{8C291B84-07DD-469D-A49B-B001AF9B1228}" destId="{E1F14F36-C299-4B6F-AD36-4C7ADA898DE4}" srcOrd="1" destOrd="0" presId="urn:microsoft.com/office/officeart/2005/8/layout/vList4"/>
    <dgm:cxn modelId="{459AF043-BD57-4262-AAE8-BC065D1B0B96}" srcId="{D85DD035-BABC-4CA5-B4A4-90A67DA5C16F}" destId="{8C291B84-07DD-469D-A49B-B001AF9B1228}" srcOrd="1" destOrd="0" parTransId="{CE67853C-866D-4D8B-A818-63551CAFF4B0}" sibTransId="{BFB980CB-8CF5-4800-A25D-192A6E9547C2}"/>
    <dgm:cxn modelId="{2559E284-F7F7-4BAA-965A-D2542E45A655}" type="presOf" srcId="{1181A665-2C8F-470E-95FF-DC74E3ED9413}" destId="{F17AAE78-692A-47D0-8A2D-6CF37B74A10D}" srcOrd="0" destOrd="0" presId="urn:microsoft.com/office/officeart/2005/8/layout/vList4"/>
    <dgm:cxn modelId="{64E1891D-CF87-4987-B7D7-93ADE9AFB536}" type="presOf" srcId="{8C291B84-07DD-469D-A49B-B001AF9B1228}" destId="{4CB16F9C-2FD2-4F2E-A87A-142E8EE2BA6A}" srcOrd="0" destOrd="0" presId="urn:microsoft.com/office/officeart/2005/8/layout/vList4"/>
    <dgm:cxn modelId="{B91ED03B-5AF5-4DD2-A0D9-B8FE9DA1A21C}" type="presOf" srcId="{D85DD035-BABC-4CA5-B4A4-90A67DA5C16F}" destId="{10D3F45C-22B9-417D-9632-949F65383553}" srcOrd="0" destOrd="0" presId="urn:microsoft.com/office/officeart/2005/8/layout/vList4"/>
    <dgm:cxn modelId="{582D1268-CA8B-412A-8518-711FEC6B4AFE}" type="presOf" srcId="{1181A665-2C8F-470E-95FF-DC74E3ED9413}" destId="{8CC7A8A6-D725-4BA3-9A35-597BA7A2A21F}" srcOrd="1" destOrd="0" presId="urn:microsoft.com/office/officeart/2005/8/layout/vList4"/>
    <dgm:cxn modelId="{A2060E68-8889-41C6-AB46-1BAE14DA6DA7}" srcId="{D85DD035-BABC-4CA5-B4A4-90A67DA5C16F}" destId="{1181A665-2C8F-470E-95FF-DC74E3ED9413}" srcOrd="0" destOrd="0" parTransId="{83C71954-37BA-4922-8A5D-24924861A90C}" sibTransId="{088EED86-F5CA-403E-8F1F-023DF39F7AF9}"/>
    <dgm:cxn modelId="{ED35EC7C-08F3-4463-A304-C8CD30928118}" type="presParOf" srcId="{10D3F45C-22B9-417D-9632-949F65383553}" destId="{2EBCC9BC-B033-43E4-ACEF-F7E5E9073B60}" srcOrd="0" destOrd="0" presId="urn:microsoft.com/office/officeart/2005/8/layout/vList4"/>
    <dgm:cxn modelId="{1A2643E1-95DF-4DD0-BAEA-1D6349B5AEE8}" type="presParOf" srcId="{2EBCC9BC-B033-43E4-ACEF-F7E5E9073B60}" destId="{F17AAE78-692A-47D0-8A2D-6CF37B74A10D}" srcOrd="0" destOrd="0" presId="urn:microsoft.com/office/officeart/2005/8/layout/vList4"/>
    <dgm:cxn modelId="{8CC46EEA-2503-42DB-B345-7347F0705151}" type="presParOf" srcId="{2EBCC9BC-B033-43E4-ACEF-F7E5E9073B60}" destId="{727A6FC7-D517-4AC0-8D82-C740A1CC529E}" srcOrd="1" destOrd="0" presId="urn:microsoft.com/office/officeart/2005/8/layout/vList4"/>
    <dgm:cxn modelId="{89A0DA88-8A20-46F6-82BE-B73EE1662B97}" type="presParOf" srcId="{2EBCC9BC-B033-43E4-ACEF-F7E5E9073B60}" destId="{8CC7A8A6-D725-4BA3-9A35-597BA7A2A21F}" srcOrd="2" destOrd="0" presId="urn:microsoft.com/office/officeart/2005/8/layout/vList4"/>
    <dgm:cxn modelId="{0A76FE8B-DB34-412E-8F67-2622C9160D9B}" type="presParOf" srcId="{10D3F45C-22B9-417D-9632-949F65383553}" destId="{18C9283C-7C3D-47D8-978A-8EED09CF71F4}" srcOrd="1" destOrd="0" presId="urn:microsoft.com/office/officeart/2005/8/layout/vList4"/>
    <dgm:cxn modelId="{B1E1E926-797B-416D-A725-0F964E173F1F}" type="presParOf" srcId="{10D3F45C-22B9-417D-9632-949F65383553}" destId="{2ACAA62A-BFE0-4CDF-84D1-96E24308648C}" srcOrd="2" destOrd="0" presId="urn:microsoft.com/office/officeart/2005/8/layout/vList4"/>
    <dgm:cxn modelId="{1B91BC71-50CA-46A5-AD5C-190369A5521A}" type="presParOf" srcId="{2ACAA62A-BFE0-4CDF-84D1-96E24308648C}" destId="{4CB16F9C-2FD2-4F2E-A87A-142E8EE2BA6A}" srcOrd="0" destOrd="0" presId="urn:microsoft.com/office/officeart/2005/8/layout/vList4"/>
    <dgm:cxn modelId="{A06AE79D-25D2-44F5-A3A2-8E7E4BD842A5}" type="presParOf" srcId="{2ACAA62A-BFE0-4CDF-84D1-96E24308648C}" destId="{F5A51191-EEC4-45AF-A56D-0B58332D6413}" srcOrd="1" destOrd="0" presId="urn:microsoft.com/office/officeart/2005/8/layout/vList4"/>
    <dgm:cxn modelId="{269D03BF-1120-43AD-972A-5AEBB45B2287}" type="presParOf" srcId="{2ACAA62A-BFE0-4CDF-84D1-96E24308648C}" destId="{E1F14F36-C299-4B6F-AD36-4C7ADA898DE4}" srcOrd="2" destOrd="0" presId="urn:microsoft.com/office/officeart/2005/8/layout/vList4"/>
    <dgm:cxn modelId="{D18C5D08-C385-436D-B995-E6C94F9DC92B}" type="presParOf" srcId="{10D3F45C-22B9-417D-9632-949F65383553}" destId="{01D8D616-E97A-4E54-91F9-E759785D8049}" srcOrd="3" destOrd="0" presId="urn:microsoft.com/office/officeart/2005/8/layout/vList4"/>
    <dgm:cxn modelId="{71C0E372-4CFD-487C-B5B9-DF8DEB136EF2}" type="presParOf" srcId="{10D3F45C-22B9-417D-9632-949F65383553}" destId="{A110FC62-A4FE-4B02-B3DC-2365BF469F72}" srcOrd="4" destOrd="0" presId="urn:microsoft.com/office/officeart/2005/8/layout/vList4"/>
    <dgm:cxn modelId="{2E44F480-A0B3-43D2-B7BE-79A65872B828}" type="presParOf" srcId="{A110FC62-A4FE-4B02-B3DC-2365BF469F72}" destId="{294EECFE-A402-43FA-9D9A-652CF5F24F57}" srcOrd="0" destOrd="0" presId="urn:microsoft.com/office/officeart/2005/8/layout/vList4"/>
    <dgm:cxn modelId="{4C0C8967-23DA-4314-9AE4-514AB1EF39C5}" type="presParOf" srcId="{A110FC62-A4FE-4B02-B3DC-2365BF469F72}" destId="{7AE5C978-66D3-46B4-A78A-048BECE41BA4}" srcOrd="1" destOrd="0" presId="urn:microsoft.com/office/officeart/2005/8/layout/vList4"/>
    <dgm:cxn modelId="{0423D86E-B00B-4140-B05B-AE969D56DFAB}" type="presParOf" srcId="{A110FC62-A4FE-4B02-B3DC-2365BF469F72}" destId="{F581EF63-C56B-4F7D-BF73-E31D735D081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85DD035-BABC-4CA5-B4A4-90A67DA5C16F}" type="doc">
      <dgm:prSet loTypeId="urn:microsoft.com/office/officeart/2005/8/layout/vList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1181A665-2C8F-470E-95FF-DC74E3ED9413}">
      <dgm:prSet phldrT="[Text]" custT="1"/>
      <dgm:spPr/>
      <dgm:t>
        <a:bodyPr/>
        <a:lstStyle/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20.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Fristen für die Bewertung schriftlicher Prüfungsleistungen durch </a:t>
          </a:r>
          <a:endParaRPr lang="de-DE" sz="1400" b="1" i="0" dirty="0" smtClean="0">
            <a:latin typeface="Arial" pitchFamily="34" charset="0"/>
            <a:cs typeface="Arial" pitchFamily="34" charset="0"/>
          </a:endParaRPr>
        </a:p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      die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Prüfer</a:t>
          </a:r>
          <a:endParaRPr lang="de-DE" sz="1400" b="1" dirty="0" smtClean="0">
            <a:latin typeface="Arial" pitchFamily="34" charset="0"/>
            <a:cs typeface="Arial" pitchFamily="34" charset="0"/>
          </a:endParaRPr>
        </a:p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    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 §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34 Abs. 1 Satz 2 Nr. 13 </a:t>
          </a:r>
          <a:r>
            <a:rPr lang="de-DE" sz="1400" b="1" i="0" dirty="0" err="1" smtClean="0">
              <a:latin typeface="Arial" pitchFamily="34" charset="0"/>
              <a:cs typeface="Arial" pitchFamily="34" charset="0"/>
            </a:rPr>
            <a:t>SächsHFG</a:t>
          </a:r>
          <a:endParaRPr lang="de-DE" sz="1400" b="1" i="0" dirty="0">
            <a:latin typeface="Arial" pitchFamily="34" charset="0"/>
            <a:cs typeface="Arial" pitchFamily="34" charset="0"/>
          </a:endParaRPr>
        </a:p>
      </dgm:t>
    </dgm:pt>
    <dgm:pt modelId="{83C71954-37BA-4922-8A5D-24924861A90C}" type="parTrans" cxnId="{A2060E68-8889-41C6-AB46-1BAE14DA6DA7}">
      <dgm:prSet/>
      <dgm:spPr/>
      <dgm:t>
        <a:bodyPr/>
        <a:lstStyle/>
        <a:p>
          <a:endParaRPr lang="de-DE"/>
        </a:p>
      </dgm:t>
    </dgm:pt>
    <dgm:pt modelId="{088EED86-F5CA-403E-8F1F-023DF39F7AF9}" type="sibTrans" cxnId="{A2060E68-8889-41C6-AB46-1BAE14DA6DA7}">
      <dgm:prSet/>
      <dgm:spPr/>
      <dgm:t>
        <a:bodyPr/>
        <a:lstStyle/>
        <a:p>
          <a:endParaRPr lang="de-DE"/>
        </a:p>
      </dgm:t>
    </dgm:pt>
    <dgm:pt modelId="{8C291B84-07DD-469D-A49B-B001AF9B1228}">
      <dgm:prSet phldrT="[Text]" custT="1"/>
      <dgm:spPr/>
      <dgm:t>
        <a:bodyPr anchor="ctr"/>
        <a:lstStyle/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21.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die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Zusammensetzung, Zuständigkeiten und Aufgaben der</a:t>
          </a:r>
        </a:p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      Prüfungsorgane</a:t>
          </a:r>
        </a:p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      § 34 Abs. 1 Satz 2 Nr. 14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§§ 20 - 22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CE67853C-866D-4D8B-A818-63551CAFF4B0}" type="parTrans" cxnId="{459AF043-BD57-4262-AAE8-BC065D1B0B96}">
      <dgm:prSet/>
      <dgm:spPr/>
      <dgm:t>
        <a:bodyPr/>
        <a:lstStyle/>
        <a:p>
          <a:endParaRPr lang="de-DE"/>
        </a:p>
      </dgm:t>
    </dgm:pt>
    <dgm:pt modelId="{BFB980CB-8CF5-4800-A25D-192A6E9547C2}" type="sibTrans" cxnId="{459AF043-BD57-4262-AAE8-BC065D1B0B96}">
      <dgm:prSet/>
      <dgm:spPr/>
      <dgm:t>
        <a:bodyPr/>
        <a:lstStyle/>
        <a:p>
          <a:endParaRPr lang="de-DE"/>
        </a:p>
      </dgm:t>
    </dgm:pt>
    <dgm:pt modelId="{9AB038BB-1255-4AC8-89C3-7CBBAA398242}">
      <dgm:prSet phldrT="[Text]" custT="1"/>
      <dgm:spPr/>
      <dgm:t>
        <a:bodyPr anchor="ctr"/>
        <a:lstStyle/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22.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den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aufgrund der bestandenen Bachelorprüfung zu verleihenden     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   Hochschulgrad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   § 34 Abs. 1 Satz 2 Nr. 15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§ 25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05BF5359-3C00-4D2C-A4B8-566173E8B30D}" type="parTrans" cxnId="{E9130A3F-3C4D-47A1-83B6-E8DCFFABDF1A}">
      <dgm:prSet/>
      <dgm:spPr/>
      <dgm:t>
        <a:bodyPr/>
        <a:lstStyle/>
        <a:p>
          <a:endParaRPr lang="de-DE"/>
        </a:p>
      </dgm:t>
    </dgm:pt>
    <dgm:pt modelId="{45059551-139F-487C-83EE-8DA79B6C8C0B}" type="sibTrans" cxnId="{E9130A3F-3C4D-47A1-83B6-E8DCFFABDF1A}">
      <dgm:prSet/>
      <dgm:spPr/>
      <dgm:t>
        <a:bodyPr/>
        <a:lstStyle/>
        <a:p>
          <a:endParaRPr lang="de-DE"/>
        </a:p>
      </dgm:t>
    </dgm:pt>
    <dgm:pt modelId="{10D3F45C-22B9-417D-9632-949F65383553}" type="pres">
      <dgm:prSet presAssocID="{D85DD035-BABC-4CA5-B4A4-90A67DA5C16F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EBCC9BC-B033-43E4-ACEF-F7E5E9073B60}" type="pres">
      <dgm:prSet presAssocID="{1181A665-2C8F-470E-95FF-DC74E3ED9413}" presName="comp" presStyleCnt="0"/>
      <dgm:spPr/>
    </dgm:pt>
    <dgm:pt modelId="{F17AAE78-692A-47D0-8A2D-6CF37B74A10D}" type="pres">
      <dgm:prSet presAssocID="{1181A665-2C8F-470E-95FF-DC74E3ED9413}" presName="box" presStyleLbl="node1" presStyleIdx="0" presStyleCnt="3"/>
      <dgm:spPr/>
      <dgm:t>
        <a:bodyPr/>
        <a:lstStyle/>
        <a:p>
          <a:endParaRPr lang="de-DE"/>
        </a:p>
      </dgm:t>
    </dgm:pt>
    <dgm:pt modelId="{727A6FC7-D517-4AC0-8D82-C740A1CC529E}" type="pres">
      <dgm:prSet presAssocID="{1181A665-2C8F-470E-95FF-DC74E3ED9413}" presName="img" presStyleLbl="fgImgPlace1" presStyleIdx="0" presStyleCnt="3" custScaleX="72413" custLinFactNeighborX="-4070" custLinFactNeighborY="35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8CC7A8A6-D725-4BA3-9A35-597BA7A2A21F}" type="pres">
      <dgm:prSet presAssocID="{1181A665-2C8F-470E-95FF-DC74E3ED941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8C9283C-7C3D-47D8-978A-8EED09CF71F4}" type="pres">
      <dgm:prSet presAssocID="{088EED86-F5CA-403E-8F1F-023DF39F7AF9}" presName="spacer" presStyleCnt="0"/>
      <dgm:spPr/>
    </dgm:pt>
    <dgm:pt modelId="{2ACAA62A-BFE0-4CDF-84D1-96E24308648C}" type="pres">
      <dgm:prSet presAssocID="{8C291B84-07DD-469D-A49B-B001AF9B1228}" presName="comp" presStyleCnt="0"/>
      <dgm:spPr/>
    </dgm:pt>
    <dgm:pt modelId="{4CB16F9C-2FD2-4F2E-A87A-142E8EE2BA6A}" type="pres">
      <dgm:prSet presAssocID="{8C291B84-07DD-469D-A49B-B001AF9B1228}" presName="box" presStyleLbl="node1" presStyleIdx="1" presStyleCnt="3" custLinFactNeighborY="-1995"/>
      <dgm:spPr/>
      <dgm:t>
        <a:bodyPr/>
        <a:lstStyle/>
        <a:p>
          <a:endParaRPr lang="de-DE"/>
        </a:p>
      </dgm:t>
    </dgm:pt>
    <dgm:pt modelId="{F5A51191-EEC4-45AF-A56D-0B58332D6413}" type="pres">
      <dgm:prSet presAssocID="{8C291B84-07DD-469D-A49B-B001AF9B1228}" presName="img" presStyleLbl="fgImgPlace1" presStyleIdx="1" presStyleCnt="3" custScaleX="72894" custLinFactNeighborX="-469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E1F14F36-C299-4B6F-AD36-4C7ADA898DE4}" type="pres">
      <dgm:prSet presAssocID="{8C291B84-07DD-469D-A49B-B001AF9B1228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1D8D616-E97A-4E54-91F9-E759785D8049}" type="pres">
      <dgm:prSet presAssocID="{BFB980CB-8CF5-4800-A25D-192A6E9547C2}" presName="spacer" presStyleCnt="0"/>
      <dgm:spPr/>
    </dgm:pt>
    <dgm:pt modelId="{A110FC62-A4FE-4B02-B3DC-2365BF469F72}" type="pres">
      <dgm:prSet presAssocID="{9AB038BB-1255-4AC8-89C3-7CBBAA398242}" presName="comp" presStyleCnt="0"/>
      <dgm:spPr/>
    </dgm:pt>
    <dgm:pt modelId="{294EECFE-A402-43FA-9D9A-652CF5F24F57}" type="pres">
      <dgm:prSet presAssocID="{9AB038BB-1255-4AC8-89C3-7CBBAA398242}" presName="box" presStyleLbl="node1" presStyleIdx="2" presStyleCnt="3"/>
      <dgm:spPr/>
      <dgm:t>
        <a:bodyPr/>
        <a:lstStyle/>
        <a:p>
          <a:endParaRPr lang="de-DE"/>
        </a:p>
      </dgm:t>
    </dgm:pt>
    <dgm:pt modelId="{7AE5C978-66D3-46B4-A78A-048BECE41BA4}" type="pres">
      <dgm:prSet presAssocID="{9AB038BB-1255-4AC8-89C3-7CBBAA398242}" presName="img" presStyleLbl="fgImgPlace1" presStyleIdx="2" presStyleCnt="3" custScaleX="72894" custLinFactNeighborX="-4692" custLinFactNeighborY="1800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F581EF63-C56B-4F7D-BF73-E31D735D0815}" type="pres">
      <dgm:prSet presAssocID="{9AB038BB-1255-4AC8-89C3-7CBBAA39824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26DEA567-7AF4-4DF6-8EA4-A42B60C1DBEC}" type="presOf" srcId="{1181A665-2C8F-470E-95FF-DC74E3ED9413}" destId="{8CC7A8A6-D725-4BA3-9A35-597BA7A2A21F}" srcOrd="1" destOrd="0" presId="urn:microsoft.com/office/officeart/2005/8/layout/vList4"/>
    <dgm:cxn modelId="{245396A5-E198-4411-B547-AF515EDD50BF}" type="presOf" srcId="{D85DD035-BABC-4CA5-B4A4-90A67DA5C16F}" destId="{10D3F45C-22B9-417D-9632-949F65383553}" srcOrd="0" destOrd="0" presId="urn:microsoft.com/office/officeart/2005/8/layout/vList4"/>
    <dgm:cxn modelId="{E9130A3F-3C4D-47A1-83B6-E8DCFFABDF1A}" srcId="{D85DD035-BABC-4CA5-B4A4-90A67DA5C16F}" destId="{9AB038BB-1255-4AC8-89C3-7CBBAA398242}" srcOrd="2" destOrd="0" parTransId="{05BF5359-3C00-4D2C-A4B8-566173E8B30D}" sibTransId="{45059551-139F-487C-83EE-8DA79B6C8C0B}"/>
    <dgm:cxn modelId="{5082FEAA-9517-4578-92EC-487D0D7B05C0}" type="presOf" srcId="{1181A665-2C8F-470E-95FF-DC74E3ED9413}" destId="{F17AAE78-692A-47D0-8A2D-6CF37B74A10D}" srcOrd="0" destOrd="0" presId="urn:microsoft.com/office/officeart/2005/8/layout/vList4"/>
    <dgm:cxn modelId="{E5DEA79E-9BE8-4F37-B0D1-E555C29EC92B}" type="presOf" srcId="{8C291B84-07DD-469D-A49B-B001AF9B1228}" destId="{E1F14F36-C299-4B6F-AD36-4C7ADA898DE4}" srcOrd="1" destOrd="0" presId="urn:microsoft.com/office/officeart/2005/8/layout/vList4"/>
    <dgm:cxn modelId="{E7D57DDA-E3E4-4B2B-A876-5D78FE3396B7}" type="presOf" srcId="{9AB038BB-1255-4AC8-89C3-7CBBAA398242}" destId="{294EECFE-A402-43FA-9D9A-652CF5F24F57}" srcOrd="0" destOrd="0" presId="urn:microsoft.com/office/officeart/2005/8/layout/vList4"/>
    <dgm:cxn modelId="{459AF043-BD57-4262-AAE8-BC065D1B0B96}" srcId="{D85DD035-BABC-4CA5-B4A4-90A67DA5C16F}" destId="{8C291B84-07DD-469D-A49B-B001AF9B1228}" srcOrd="1" destOrd="0" parTransId="{CE67853C-866D-4D8B-A818-63551CAFF4B0}" sibTransId="{BFB980CB-8CF5-4800-A25D-192A6E9547C2}"/>
    <dgm:cxn modelId="{A2060E68-8889-41C6-AB46-1BAE14DA6DA7}" srcId="{D85DD035-BABC-4CA5-B4A4-90A67DA5C16F}" destId="{1181A665-2C8F-470E-95FF-DC74E3ED9413}" srcOrd="0" destOrd="0" parTransId="{83C71954-37BA-4922-8A5D-24924861A90C}" sibTransId="{088EED86-F5CA-403E-8F1F-023DF39F7AF9}"/>
    <dgm:cxn modelId="{99D4E31F-7742-42F8-B734-E85D45F4E7CC}" type="presOf" srcId="{9AB038BB-1255-4AC8-89C3-7CBBAA398242}" destId="{F581EF63-C56B-4F7D-BF73-E31D735D0815}" srcOrd="1" destOrd="0" presId="urn:microsoft.com/office/officeart/2005/8/layout/vList4"/>
    <dgm:cxn modelId="{F9EE707A-AE06-485E-825C-1EAE5BBF32BD}" type="presOf" srcId="{8C291B84-07DD-469D-A49B-B001AF9B1228}" destId="{4CB16F9C-2FD2-4F2E-A87A-142E8EE2BA6A}" srcOrd="0" destOrd="0" presId="urn:microsoft.com/office/officeart/2005/8/layout/vList4"/>
    <dgm:cxn modelId="{234DD91D-24F2-477F-BAC8-C00DFB83CC35}" type="presParOf" srcId="{10D3F45C-22B9-417D-9632-949F65383553}" destId="{2EBCC9BC-B033-43E4-ACEF-F7E5E9073B60}" srcOrd="0" destOrd="0" presId="urn:microsoft.com/office/officeart/2005/8/layout/vList4"/>
    <dgm:cxn modelId="{1D05AD52-3940-4737-ACE0-9995C2C25B34}" type="presParOf" srcId="{2EBCC9BC-B033-43E4-ACEF-F7E5E9073B60}" destId="{F17AAE78-692A-47D0-8A2D-6CF37B74A10D}" srcOrd="0" destOrd="0" presId="urn:microsoft.com/office/officeart/2005/8/layout/vList4"/>
    <dgm:cxn modelId="{F5BD568C-DF32-4F68-9EA4-65043CE91418}" type="presParOf" srcId="{2EBCC9BC-B033-43E4-ACEF-F7E5E9073B60}" destId="{727A6FC7-D517-4AC0-8D82-C740A1CC529E}" srcOrd="1" destOrd="0" presId="urn:microsoft.com/office/officeart/2005/8/layout/vList4"/>
    <dgm:cxn modelId="{EB7D033A-DB05-4C57-9956-18A0472E8CCD}" type="presParOf" srcId="{2EBCC9BC-B033-43E4-ACEF-F7E5E9073B60}" destId="{8CC7A8A6-D725-4BA3-9A35-597BA7A2A21F}" srcOrd="2" destOrd="0" presId="urn:microsoft.com/office/officeart/2005/8/layout/vList4"/>
    <dgm:cxn modelId="{79477BFC-1BC5-403E-9CC0-1231B17ED29A}" type="presParOf" srcId="{10D3F45C-22B9-417D-9632-949F65383553}" destId="{18C9283C-7C3D-47D8-978A-8EED09CF71F4}" srcOrd="1" destOrd="0" presId="urn:microsoft.com/office/officeart/2005/8/layout/vList4"/>
    <dgm:cxn modelId="{69FFDA5F-D1CB-49B6-B20E-4137F06B178A}" type="presParOf" srcId="{10D3F45C-22B9-417D-9632-949F65383553}" destId="{2ACAA62A-BFE0-4CDF-84D1-96E24308648C}" srcOrd="2" destOrd="0" presId="urn:microsoft.com/office/officeart/2005/8/layout/vList4"/>
    <dgm:cxn modelId="{F81B2966-27AD-4A76-A390-8813C05BDA84}" type="presParOf" srcId="{2ACAA62A-BFE0-4CDF-84D1-96E24308648C}" destId="{4CB16F9C-2FD2-4F2E-A87A-142E8EE2BA6A}" srcOrd="0" destOrd="0" presId="urn:microsoft.com/office/officeart/2005/8/layout/vList4"/>
    <dgm:cxn modelId="{44EA0915-F48D-4CDE-A8EF-76E81A1229E9}" type="presParOf" srcId="{2ACAA62A-BFE0-4CDF-84D1-96E24308648C}" destId="{F5A51191-EEC4-45AF-A56D-0B58332D6413}" srcOrd="1" destOrd="0" presId="urn:microsoft.com/office/officeart/2005/8/layout/vList4"/>
    <dgm:cxn modelId="{674BDB14-A741-43EE-907D-0F1A58D3DC56}" type="presParOf" srcId="{2ACAA62A-BFE0-4CDF-84D1-96E24308648C}" destId="{E1F14F36-C299-4B6F-AD36-4C7ADA898DE4}" srcOrd="2" destOrd="0" presId="urn:microsoft.com/office/officeart/2005/8/layout/vList4"/>
    <dgm:cxn modelId="{DC2CA637-3644-43A5-B173-DF02FE6907BB}" type="presParOf" srcId="{10D3F45C-22B9-417D-9632-949F65383553}" destId="{01D8D616-E97A-4E54-91F9-E759785D8049}" srcOrd="3" destOrd="0" presId="urn:microsoft.com/office/officeart/2005/8/layout/vList4"/>
    <dgm:cxn modelId="{A5F7D1E3-78A8-48EF-8B0F-E058F58763E1}" type="presParOf" srcId="{10D3F45C-22B9-417D-9632-949F65383553}" destId="{A110FC62-A4FE-4B02-B3DC-2365BF469F72}" srcOrd="4" destOrd="0" presId="urn:microsoft.com/office/officeart/2005/8/layout/vList4"/>
    <dgm:cxn modelId="{8ACD58DB-10FB-46E3-8B00-5AD51DD836AB}" type="presParOf" srcId="{A110FC62-A4FE-4B02-B3DC-2365BF469F72}" destId="{294EECFE-A402-43FA-9D9A-652CF5F24F57}" srcOrd="0" destOrd="0" presId="urn:microsoft.com/office/officeart/2005/8/layout/vList4"/>
    <dgm:cxn modelId="{49B5E4A9-D6C7-4EBE-9660-91B1FBF2BE14}" type="presParOf" srcId="{A110FC62-A4FE-4B02-B3DC-2365BF469F72}" destId="{7AE5C978-66D3-46B4-A78A-048BECE41BA4}" srcOrd="1" destOrd="0" presId="urn:microsoft.com/office/officeart/2005/8/layout/vList4"/>
    <dgm:cxn modelId="{61B18DB1-8BCB-4745-B607-7D3DAE10B30D}" type="presParOf" srcId="{A110FC62-A4FE-4B02-B3DC-2365BF469F72}" destId="{F581EF63-C56B-4F7D-BF73-E31D735D081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85DD035-BABC-4CA5-B4A4-90A67DA5C16F}" type="doc">
      <dgm:prSet loTypeId="urn:microsoft.com/office/officeart/2005/8/layout/vList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1181A665-2C8F-470E-95FF-DC74E3ED9413}">
      <dgm:prSet phldrT="[Text]" custT="1"/>
      <dgm:spPr/>
      <dgm:t>
        <a:bodyPr/>
        <a:lstStyle/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23.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Inhalt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und Gestaltung der Zeugnisse und der Urkunde über die    </a:t>
          </a:r>
        </a:p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     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Verleihung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des Hochschulgrades sowie die </a:t>
          </a:r>
          <a:r>
            <a:rPr lang="de-DE" sz="1400" b="1" i="0" dirty="0" err="1" smtClean="0">
              <a:latin typeface="Arial" pitchFamily="34" charset="0"/>
              <a:cs typeface="Arial" pitchFamily="34" charset="0"/>
            </a:rPr>
            <a:t>Ausgestalltung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des </a:t>
          </a:r>
          <a:r>
            <a:rPr lang="de-DE" sz="1400" b="1" i="0" dirty="0" err="1" smtClean="0">
              <a:latin typeface="Arial" pitchFamily="34" charset="0"/>
              <a:cs typeface="Arial" pitchFamily="34" charset="0"/>
            </a:rPr>
            <a:t>Diploma</a:t>
          </a:r>
          <a:endParaRPr lang="de-DE" sz="1400" b="1" i="0" dirty="0" smtClean="0">
            <a:latin typeface="Arial" pitchFamily="34" charset="0"/>
            <a:cs typeface="Arial" pitchFamily="34" charset="0"/>
          </a:endParaRPr>
        </a:p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     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Supplements </a:t>
          </a:r>
          <a:endParaRPr lang="de-DE" sz="1400" b="1" dirty="0" smtClean="0">
            <a:latin typeface="Arial" pitchFamily="34" charset="0"/>
            <a:cs typeface="Arial" pitchFamily="34" charset="0"/>
          </a:endParaRPr>
        </a:p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    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 §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34 Abs. 1 Satz 2 Nr. 16 </a:t>
          </a:r>
          <a:r>
            <a:rPr lang="de-DE" sz="1400" b="1" i="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, § 25 </a:t>
          </a:r>
          <a:r>
            <a:rPr lang="de-DE" sz="1400" b="1" i="0" dirty="0" err="1" smtClean="0">
              <a:latin typeface="Arial" pitchFamily="34" charset="0"/>
              <a:cs typeface="Arial" pitchFamily="34" charset="0"/>
            </a:rPr>
            <a:t>MusterPO</a:t>
          </a:r>
          <a:endParaRPr lang="de-DE" sz="1400" b="1" i="0" dirty="0">
            <a:latin typeface="Arial" pitchFamily="34" charset="0"/>
            <a:cs typeface="Arial" pitchFamily="34" charset="0"/>
          </a:endParaRPr>
        </a:p>
      </dgm:t>
    </dgm:pt>
    <dgm:pt modelId="{83C71954-37BA-4922-8A5D-24924861A90C}" type="parTrans" cxnId="{A2060E68-8889-41C6-AB46-1BAE14DA6DA7}">
      <dgm:prSet/>
      <dgm:spPr/>
      <dgm:t>
        <a:bodyPr/>
        <a:lstStyle/>
        <a:p>
          <a:endParaRPr lang="de-DE"/>
        </a:p>
      </dgm:t>
    </dgm:pt>
    <dgm:pt modelId="{088EED86-F5CA-403E-8F1F-023DF39F7AF9}" type="sibTrans" cxnId="{A2060E68-8889-41C6-AB46-1BAE14DA6DA7}">
      <dgm:prSet/>
      <dgm:spPr/>
      <dgm:t>
        <a:bodyPr/>
        <a:lstStyle/>
        <a:p>
          <a:endParaRPr lang="de-DE"/>
        </a:p>
      </dgm:t>
    </dgm:pt>
    <dgm:pt modelId="{8C291B84-07DD-469D-A49B-B001AF9B1228}">
      <dgm:prSet phldrT="[Text]" custT="1"/>
      <dgm:spPr/>
      <dgm:t>
        <a:bodyPr anchor="ctr"/>
        <a:lstStyle/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24.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das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Recht zur Einsicht in die </a:t>
          </a:r>
        </a:p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    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§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34 Abs. 1 Satz 2 Nr. 17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§ 27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CE67853C-866D-4D8B-A818-63551CAFF4B0}" type="parTrans" cxnId="{459AF043-BD57-4262-AAE8-BC065D1B0B96}">
      <dgm:prSet/>
      <dgm:spPr/>
      <dgm:t>
        <a:bodyPr/>
        <a:lstStyle/>
        <a:p>
          <a:endParaRPr lang="de-DE"/>
        </a:p>
      </dgm:t>
    </dgm:pt>
    <dgm:pt modelId="{BFB980CB-8CF5-4800-A25D-192A6E9547C2}" type="sibTrans" cxnId="{459AF043-BD57-4262-AAE8-BC065D1B0B96}">
      <dgm:prSet/>
      <dgm:spPr/>
      <dgm:t>
        <a:bodyPr/>
        <a:lstStyle/>
        <a:p>
          <a:endParaRPr lang="de-DE"/>
        </a:p>
      </dgm:t>
    </dgm:pt>
    <dgm:pt modelId="{9AB038BB-1255-4AC8-89C3-7CBBAA398242}">
      <dgm:prSet phldrT="[Text]" custT="1"/>
      <dgm:spPr/>
      <dgm:t>
        <a:bodyPr anchor="ctr"/>
        <a:lstStyle/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25.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das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Widerspruchsverfahren der Hochschule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   § 34 Abs. 1 Satz 2 Nr. 18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§ 28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05BF5359-3C00-4D2C-A4B8-566173E8B30D}" type="parTrans" cxnId="{E9130A3F-3C4D-47A1-83B6-E8DCFFABDF1A}">
      <dgm:prSet/>
      <dgm:spPr/>
      <dgm:t>
        <a:bodyPr/>
        <a:lstStyle/>
        <a:p>
          <a:endParaRPr lang="de-DE"/>
        </a:p>
      </dgm:t>
    </dgm:pt>
    <dgm:pt modelId="{45059551-139F-487C-83EE-8DA79B6C8C0B}" type="sibTrans" cxnId="{E9130A3F-3C4D-47A1-83B6-E8DCFFABDF1A}">
      <dgm:prSet/>
      <dgm:spPr/>
      <dgm:t>
        <a:bodyPr/>
        <a:lstStyle/>
        <a:p>
          <a:endParaRPr lang="de-DE"/>
        </a:p>
      </dgm:t>
    </dgm:pt>
    <dgm:pt modelId="{10D3F45C-22B9-417D-9632-949F65383553}" type="pres">
      <dgm:prSet presAssocID="{D85DD035-BABC-4CA5-B4A4-90A67DA5C16F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EBCC9BC-B033-43E4-ACEF-F7E5E9073B60}" type="pres">
      <dgm:prSet presAssocID="{1181A665-2C8F-470E-95FF-DC74E3ED9413}" presName="comp" presStyleCnt="0"/>
      <dgm:spPr/>
    </dgm:pt>
    <dgm:pt modelId="{F17AAE78-692A-47D0-8A2D-6CF37B74A10D}" type="pres">
      <dgm:prSet presAssocID="{1181A665-2C8F-470E-95FF-DC74E3ED9413}" presName="box" presStyleLbl="node1" presStyleIdx="0" presStyleCnt="3"/>
      <dgm:spPr/>
      <dgm:t>
        <a:bodyPr/>
        <a:lstStyle/>
        <a:p>
          <a:endParaRPr lang="de-DE"/>
        </a:p>
      </dgm:t>
    </dgm:pt>
    <dgm:pt modelId="{727A6FC7-D517-4AC0-8D82-C740A1CC529E}" type="pres">
      <dgm:prSet presAssocID="{1181A665-2C8F-470E-95FF-DC74E3ED9413}" presName="img" presStyleLbl="fgImgPlace1" presStyleIdx="0" presStyleCnt="3" custScaleX="72413" custLinFactNeighborX="-4933" custLinFactNeighborY="35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8CC7A8A6-D725-4BA3-9A35-597BA7A2A21F}" type="pres">
      <dgm:prSet presAssocID="{1181A665-2C8F-470E-95FF-DC74E3ED941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8C9283C-7C3D-47D8-978A-8EED09CF71F4}" type="pres">
      <dgm:prSet presAssocID="{088EED86-F5CA-403E-8F1F-023DF39F7AF9}" presName="spacer" presStyleCnt="0"/>
      <dgm:spPr/>
    </dgm:pt>
    <dgm:pt modelId="{2ACAA62A-BFE0-4CDF-84D1-96E24308648C}" type="pres">
      <dgm:prSet presAssocID="{8C291B84-07DD-469D-A49B-B001AF9B1228}" presName="comp" presStyleCnt="0"/>
      <dgm:spPr/>
    </dgm:pt>
    <dgm:pt modelId="{4CB16F9C-2FD2-4F2E-A87A-142E8EE2BA6A}" type="pres">
      <dgm:prSet presAssocID="{8C291B84-07DD-469D-A49B-B001AF9B1228}" presName="box" presStyleLbl="node1" presStyleIdx="1" presStyleCnt="3" custLinFactNeighborY="-1995"/>
      <dgm:spPr/>
      <dgm:t>
        <a:bodyPr/>
        <a:lstStyle/>
        <a:p>
          <a:endParaRPr lang="de-DE"/>
        </a:p>
      </dgm:t>
    </dgm:pt>
    <dgm:pt modelId="{F5A51191-EEC4-45AF-A56D-0B58332D6413}" type="pres">
      <dgm:prSet presAssocID="{8C291B84-07DD-469D-A49B-B001AF9B1228}" presName="img" presStyleLbl="fgImgPlace1" presStyleIdx="1" presStyleCnt="3" custScaleX="72894" custLinFactNeighborX="-469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E1F14F36-C299-4B6F-AD36-4C7ADA898DE4}" type="pres">
      <dgm:prSet presAssocID="{8C291B84-07DD-469D-A49B-B001AF9B1228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1D8D616-E97A-4E54-91F9-E759785D8049}" type="pres">
      <dgm:prSet presAssocID="{BFB980CB-8CF5-4800-A25D-192A6E9547C2}" presName="spacer" presStyleCnt="0"/>
      <dgm:spPr/>
    </dgm:pt>
    <dgm:pt modelId="{A110FC62-A4FE-4B02-B3DC-2365BF469F72}" type="pres">
      <dgm:prSet presAssocID="{9AB038BB-1255-4AC8-89C3-7CBBAA398242}" presName="comp" presStyleCnt="0"/>
      <dgm:spPr/>
    </dgm:pt>
    <dgm:pt modelId="{294EECFE-A402-43FA-9D9A-652CF5F24F57}" type="pres">
      <dgm:prSet presAssocID="{9AB038BB-1255-4AC8-89C3-7CBBAA398242}" presName="box" presStyleLbl="node1" presStyleIdx="2" presStyleCnt="3"/>
      <dgm:spPr/>
      <dgm:t>
        <a:bodyPr/>
        <a:lstStyle/>
        <a:p>
          <a:endParaRPr lang="de-DE"/>
        </a:p>
      </dgm:t>
    </dgm:pt>
    <dgm:pt modelId="{7AE5C978-66D3-46B4-A78A-048BECE41BA4}" type="pres">
      <dgm:prSet presAssocID="{9AB038BB-1255-4AC8-89C3-7CBBAA398242}" presName="img" presStyleLbl="fgImgPlace1" presStyleIdx="2" presStyleCnt="3" custScaleX="72894" custLinFactNeighborX="-4692" custLinFactNeighborY="1800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F581EF63-C56B-4F7D-BF73-E31D735D0815}" type="pres">
      <dgm:prSet presAssocID="{9AB038BB-1255-4AC8-89C3-7CBBAA39824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D91DC128-61CE-48FA-9130-D5F1790CAB92}" type="presOf" srcId="{D85DD035-BABC-4CA5-B4A4-90A67DA5C16F}" destId="{10D3F45C-22B9-417D-9632-949F65383553}" srcOrd="0" destOrd="0" presId="urn:microsoft.com/office/officeart/2005/8/layout/vList4"/>
    <dgm:cxn modelId="{BA49C171-5C6B-40B0-AC9F-F9477CE3BDEA}" type="presOf" srcId="{8C291B84-07DD-469D-A49B-B001AF9B1228}" destId="{E1F14F36-C299-4B6F-AD36-4C7ADA898DE4}" srcOrd="1" destOrd="0" presId="urn:microsoft.com/office/officeart/2005/8/layout/vList4"/>
    <dgm:cxn modelId="{E9130A3F-3C4D-47A1-83B6-E8DCFFABDF1A}" srcId="{D85DD035-BABC-4CA5-B4A4-90A67DA5C16F}" destId="{9AB038BB-1255-4AC8-89C3-7CBBAA398242}" srcOrd="2" destOrd="0" parTransId="{05BF5359-3C00-4D2C-A4B8-566173E8B30D}" sibTransId="{45059551-139F-487C-83EE-8DA79B6C8C0B}"/>
    <dgm:cxn modelId="{6B27C49B-3F3D-4F25-8C3C-3D13D08EB20F}" type="presOf" srcId="{9AB038BB-1255-4AC8-89C3-7CBBAA398242}" destId="{F581EF63-C56B-4F7D-BF73-E31D735D0815}" srcOrd="1" destOrd="0" presId="urn:microsoft.com/office/officeart/2005/8/layout/vList4"/>
    <dgm:cxn modelId="{0F6D3127-4A15-4D96-B954-623D58BCF846}" type="presOf" srcId="{9AB038BB-1255-4AC8-89C3-7CBBAA398242}" destId="{294EECFE-A402-43FA-9D9A-652CF5F24F57}" srcOrd="0" destOrd="0" presId="urn:microsoft.com/office/officeart/2005/8/layout/vList4"/>
    <dgm:cxn modelId="{A751EEC6-7DC1-4441-9405-A5F5212C69D0}" type="presOf" srcId="{1181A665-2C8F-470E-95FF-DC74E3ED9413}" destId="{F17AAE78-692A-47D0-8A2D-6CF37B74A10D}" srcOrd="0" destOrd="0" presId="urn:microsoft.com/office/officeart/2005/8/layout/vList4"/>
    <dgm:cxn modelId="{459AF043-BD57-4262-AAE8-BC065D1B0B96}" srcId="{D85DD035-BABC-4CA5-B4A4-90A67DA5C16F}" destId="{8C291B84-07DD-469D-A49B-B001AF9B1228}" srcOrd="1" destOrd="0" parTransId="{CE67853C-866D-4D8B-A818-63551CAFF4B0}" sibTransId="{BFB980CB-8CF5-4800-A25D-192A6E9547C2}"/>
    <dgm:cxn modelId="{9110D983-37C1-4C6A-A901-A9AA87CF080D}" type="presOf" srcId="{1181A665-2C8F-470E-95FF-DC74E3ED9413}" destId="{8CC7A8A6-D725-4BA3-9A35-597BA7A2A21F}" srcOrd="1" destOrd="0" presId="urn:microsoft.com/office/officeart/2005/8/layout/vList4"/>
    <dgm:cxn modelId="{645485FF-36A5-437E-915A-8B1A6CA9C095}" type="presOf" srcId="{8C291B84-07DD-469D-A49B-B001AF9B1228}" destId="{4CB16F9C-2FD2-4F2E-A87A-142E8EE2BA6A}" srcOrd="0" destOrd="0" presId="urn:microsoft.com/office/officeart/2005/8/layout/vList4"/>
    <dgm:cxn modelId="{A2060E68-8889-41C6-AB46-1BAE14DA6DA7}" srcId="{D85DD035-BABC-4CA5-B4A4-90A67DA5C16F}" destId="{1181A665-2C8F-470E-95FF-DC74E3ED9413}" srcOrd="0" destOrd="0" parTransId="{83C71954-37BA-4922-8A5D-24924861A90C}" sibTransId="{088EED86-F5CA-403E-8F1F-023DF39F7AF9}"/>
    <dgm:cxn modelId="{CC7F5821-56D2-4D9C-BC87-59AC07138EFA}" type="presParOf" srcId="{10D3F45C-22B9-417D-9632-949F65383553}" destId="{2EBCC9BC-B033-43E4-ACEF-F7E5E9073B60}" srcOrd="0" destOrd="0" presId="urn:microsoft.com/office/officeart/2005/8/layout/vList4"/>
    <dgm:cxn modelId="{BE441F8E-4BC4-490F-9721-A8F9B440763F}" type="presParOf" srcId="{2EBCC9BC-B033-43E4-ACEF-F7E5E9073B60}" destId="{F17AAE78-692A-47D0-8A2D-6CF37B74A10D}" srcOrd="0" destOrd="0" presId="urn:microsoft.com/office/officeart/2005/8/layout/vList4"/>
    <dgm:cxn modelId="{6D2127CA-636B-4075-AC77-E194C47F3BAA}" type="presParOf" srcId="{2EBCC9BC-B033-43E4-ACEF-F7E5E9073B60}" destId="{727A6FC7-D517-4AC0-8D82-C740A1CC529E}" srcOrd="1" destOrd="0" presId="urn:microsoft.com/office/officeart/2005/8/layout/vList4"/>
    <dgm:cxn modelId="{5F553239-BDC8-4A6D-B30E-05111DAEC13E}" type="presParOf" srcId="{2EBCC9BC-B033-43E4-ACEF-F7E5E9073B60}" destId="{8CC7A8A6-D725-4BA3-9A35-597BA7A2A21F}" srcOrd="2" destOrd="0" presId="urn:microsoft.com/office/officeart/2005/8/layout/vList4"/>
    <dgm:cxn modelId="{AE88D971-199A-4CFC-90DD-264494747559}" type="presParOf" srcId="{10D3F45C-22B9-417D-9632-949F65383553}" destId="{18C9283C-7C3D-47D8-978A-8EED09CF71F4}" srcOrd="1" destOrd="0" presId="urn:microsoft.com/office/officeart/2005/8/layout/vList4"/>
    <dgm:cxn modelId="{08A22BA9-5EE4-4AAA-AB4F-36B79C23CB9D}" type="presParOf" srcId="{10D3F45C-22B9-417D-9632-949F65383553}" destId="{2ACAA62A-BFE0-4CDF-84D1-96E24308648C}" srcOrd="2" destOrd="0" presId="urn:microsoft.com/office/officeart/2005/8/layout/vList4"/>
    <dgm:cxn modelId="{83D5CB4D-C7FA-4F69-B8A2-FABB80F76E44}" type="presParOf" srcId="{2ACAA62A-BFE0-4CDF-84D1-96E24308648C}" destId="{4CB16F9C-2FD2-4F2E-A87A-142E8EE2BA6A}" srcOrd="0" destOrd="0" presId="urn:microsoft.com/office/officeart/2005/8/layout/vList4"/>
    <dgm:cxn modelId="{EB4DC8A1-B31E-4BC3-B48A-6CE866DF26F1}" type="presParOf" srcId="{2ACAA62A-BFE0-4CDF-84D1-96E24308648C}" destId="{F5A51191-EEC4-45AF-A56D-0B58332D6413}" srcOrd="1" destOrd="0" presId="urn:microsoft.com/office/officeart/2005/8/layout/vList4"/>
    <dgm:cxn modelId="{BC83EDDC-6F82-4FAE-B4AE-6DB3EBAB0FA7}" type="presParOf" srcId="{2ACAA62A-BFE0-4CDF-84D1-96E24308648C}" destId="{E1F14F36-C299-4B6F-AD36-4C7ADA898DE4}" srcOrd="2" destOrd="0" presId="urn:microsoft.com/office/officeart/2005/8/layout/vList4"/>
    <dgm:cxn modelId="{ACDFB5A4-99BF-491B-92EF-E6C6770E9C2A}" type="presParOf" srcId="{10D3F45C-22B9-417D-9632-949F65383553}" destId="{01D8D616-E97A-4E54-91F9-E759785D8049}" srcOrd="3" destOrd="0" presId="urn:microsoft.com/office/officeart/2005/8/layout/vList4"/>
    <dgm:cxn modelId="{0D1FBC91-F831-4F5D-B7F5-A2897E62370E}" type="presParOf" srcId="{10D3F45C-22B9-417D-9632-949F65383553}" destId="{A110FC62-A4FE-4B02-B3DC-2365BF469F72}" srcOrd="4" destOrd="0" presId="urn:microsoft.com/office/officeart/2005/8/layout/vList4"/>
    <dgm:cxn modelId="{7D7945C8-86ED-45D6-A2B0-9034CAF443D0}" type="presParOf" srcId="{A110FC62-A4FE-4B02-B3DC-2365BF469F72}" destId="{294EECFE-A402-43FA-9D9A-652CF5F24F57}" srcOrd="0" destOrd="0" presId="urn:microsoft.com/office/officeart/2005/8/layout/vList4"/>
    <dgm:cxn modelId="{AC3D5E8B-A130-412D-992B-95EC44413680}" type="presParOf" srcId="{A110FC62-A4FE-4B02-B3DC-2365BF469F72}" destId="{7AE5C978-66D3-46B4-A78A-048BECE41BA4}" srcOrd="1" destOrd="0" presId="urn:microsoft.com/office/officeart/2005/8/layout/vList4"/>
    <dgm:cxn modelId="{51F9335B-7848-4848-9074-4C1BBB7FC2BF}" type="presParOf" srcId="{A110FC62-A4FE-4B02-B3DC-2365BF469F72}" destId="{F581EF63-C56B-4F7D-BF73-E31D735D081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92CD049-F031-4C22-B7DA-7D0B7747E11B}" type="doc">
      <dgm:prSet loTypeId="urn:microsoft.com/office/officeart/2005/8/layout/radial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de-DE"/>
        </a:p>
      </dgm:t>
    </dgm:pt>
    <dgm:pt modelId="{ACD5ED03-25BD-40A0-BADE-B459CD054594}">
      <dgm:prSet phldrT="[Text]" custT="1"/>
      <dgm:spPr/>
      <dgm:t>
        <a:bodyPr/>
        <a:lstStyle/>
        <a:p>
          <a:r>
            <a:rPr lang="de-DE" sz="1800" b="1" dirty="0" smtClean="0">
              <a:latin typeface="Arial" pitchFamily="34" charset="0"/>
              <a:cs typeface="Arial" pitchFamily="34" charset="0"/>
            </a:rPr>
            <a:t>Prüfung</a:t>
          </a:r>
          <a:endParaRPr lang="de-DE" sz="1800" b="1" dirty="0">
            <a:latin typeface="Arial" pitchFamily="34" charset="0"/>
            <a:cs typeface="Arial" pitchFamily="34" charset="0"/>
          </a:endParaRPr>
        </a:p>
      </dgm:t>
    </dgm:pt>
    <dgm:pt modelId="{3DB65845-6F74-4438-95B3-290F8DFB53E8}" type="parTrans" cxnId="{2B25D39C-6FEA-4482-8111-9DAD8BF8E291}">
      <dgm:prSet/>
      <dgm:spPr/>
      <dgm:t>
        <a:bodyPr/>
        <a:lstStyle/>
        <a:p>
          <a:endParaRPr lang="de-DE"/>
        </a:p>
      </dgm:t>
    </dgm:pt>
    <dgm:pt modelId="{40F6AC9F-2DF8-4300-81CA-FF5C077EF5E4}" type="sibTrans" cxnId="{2B25D39C-6FEA-4482-8111-9DAD8BF8E291}">
      <dgm:prSet/>
      <dgm:spPr/>
      <dgm:t>
        <a:bodyPr/>
        <a:lstStyle/>
        <a:p>
          <a:endParaRPr lang="de-DE"/>
        </a:p>
      </dgm:t>
    </dgm:pt>
    <dgm:pt modelId="{221347C4-B451-483F-B770-F2213728D172}">
      <dgm:prSet phldrT="[Text]" custT="1"/>
      <dgm:spPr/>
      <dgm:t>
        <a:bodyPr/>
        <a:lstStyle/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schriftlich</a:t>
          </a:r>
        </a:p>
        <a:p>
          <a:r>
            <a:rPr lang="de-DE" sz="1100" b="1" dirty="0" smtClean="0">
              <a:latin typeface="Arial" pitchFamily="34" charset="0"/>
              <a:cs typeface="Arial" pitchFamily="34" charset="0"/>
            </a:rPr>
            <a:t>(z.B. Klausur, Hausarbeit)</a:t>
          </a:r>
          <a:endParaRPr lang="de-DE" sz="1100" b="1" dirty="0">
            <a:latin typeface="Arial" pitchFamily="34" charset="0"/>
            <a:cs typeface="Arial" pitchFamily="34" charset="0"/>
          </a:endParaRPr>
        </a:p>
      </dgm:t>
    </dgm:pt>
    <dgm:pt modelId="{A9333D21-BF1E-4C41-B5A2-D35217AA90D9}" type="parTrans" cxnId="{A7307222-2FF4-46B1-BDCB-3D6A4598174B}">
      <dgm:prSet/>
      <dgm:spPr/>
      <dgm:t>
        <a:bodyPr/>
        <a:lstStyle/>
        <a:p>
          <a:endParaRPr lang="de-DE"/>
        </a:p>
      </dgm:t>
    </dgm:pt>
    <dgm:pt modelId="{EC4DCC04-D12C-43BA-9EE3-EA9C40670CFD}" type="sibTrans" cxnId="{A7307222-2FF4-46B1-BDCB-3D6A4598174B}">
      <dgm:prSet/>
      <dgm:spPr/>
      <dgm:t>
        <a:bodyPr/>
        <a:lstStyle/>
        <a:p>
          <a:endParaRPr lang="de-DE"/>
        </a:p>
      </dgm:t>
    </dgm:pt>
    <dgm:pt modelId="{02FE5832-D7DF-4666-B0B8-36F5D93D051A}">
      <dgm:prSet phldrT="[Text]" custT="1"/>
      <dgm:spPr/>
      <dgm:t>
        <a:bodyPr/>
        <a:lstStyle/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mündlich</a:t>
          </a:r>
        </a:p>
        <a:p>
          <a:r>
            <a:rPr lang="de-DE" sz="1200" b="0" dirty="0" smtClean="0">
              <a:latin typeface="Arial" pitchFamily="34" charset="0"/>
              <a:cs typeface="Arial" pitchFamily="34" charset="0"/>
            </a:rPr>
            <a:t>(klassisch oder z.B. als Referat, Vortrag, Präsentation)</a:t>
          </a:r>
        </a:p>
        <a:p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38ED0518-8E59-4906-A665-4A690EA0B1C3}" type="parTrans" cxnId="{A6A76AA4-FB19-487E-BFEA-934195CEDC7D}">
      <dgm:prSet/>
      <dgm:spPr/>
      <dgm:t>
        <a:bodyPr/>
        <a:lstStyle/>
        <a:p>
          <a:endParaRPr lang="de-DE"/>
        </a:p>
      </dgm:t>
    </dgm:pt>
    <dgm:pt modelId="{2DEC3563-7317-406F-A39F-C21AD3E62388}" type="sibTrans" cxnId="{A6A76AA4-FB19-487E-BFEA-934195CEDC7D}">
      <dgm:prSet/>
      <dgm:spPr/>
      <dgm:t>
        <a:bodyPr/>
        <a:lstStyle/>
        <a:p>
          <a:endParaRPr lang="de-DE"/>
        </a:p>
      </dgm:t>
    </dgm:pt>
    <dgm:pt modelId="{23AB7859-CEAB-4490-811B-7D14CBB9415F}">
      <dgm:prSet phldrT="[Text]" custT="1"/>
      <dgm:spPr/>
      <dgm:t>
        <a:bodyPr/>
        <a:lstStyle/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mündlich - praktisch</a:t>
          </a:r>
        </a:p>
        <a:p>
          <a:r>
            <a:rPr lang="de-DE" sz="1200" b="1" dirty="0" smtClean="0">
              <a:latin typeface="Arial" pitchFamily="34" charset="0"/>
              <a:cs typeface="Arial" pitchFamily="34" charset="0"/>
            </a:rPr>
            <a:t>(</a:t>
          </a:r>
          <a:r>
            <a:rPr lang="de-DE" sz="1200" b="0" dirty="0" smtClean="0">
              <a:latin typeface="Arial" pitchFamily="34" charset="0"/>
              <a:cs typeface="Arial" pitchFamily="34" charset="0"/>
            </a:rPr>
            <a:t>z.B</a:t>
          </a:r>
          <a:r>
            <a:rPr lang="de-DE" sz="1200" b="0" i="0" dirty="0" smtClean="0">
              <a:latin typeface="Arial" pitchFamily="34" charset="0"/>
              <a:cs typeface="Arial" pitchFamily="34" charset="0"/>
            </a:rPr>
            <a:t>.  Entwurf mit Präsentation)</a:t>
          </a:r>
          <a:endParaRPr lang="de-DE" sz="1200" b="0" i="0" dirty="0">
            <a:latin typeface="Arial" pitchFamily="34" charset="0"/>
            <a:cs typeface="Arial" pitchFamily="34" charset="0"/>
          </a:endParaRPr>
        </a:p>
      </dgm:t>
    </dgm:pt>
    <dgm:pt modelId="{1820BD52-12C9-483D-951C-D1B4D7AE37E8}" type="parTrans" cxnId="{569B9F08-5766-421F-B8EA-9FC87B8780C9}">
      <dgm:prSet/>
      <dgm:spPr/>
      <dgm:t>
        <a:bodyPr/>
        <a:lstStyle/>
        <a:p>
          <a:endParaRPr lang="de-DE"/>
        </a:p>
      </dgm:t>
    </dgm:pt>
    <dgm:pt modelId="{0B6E99AF-16C0-4C66-B18A-A00AFAFA412D}" type="sibTrans" cxnId="{569B9F08-5766-421F-B8EA-9FC87B8780C9}">
      <dgm:prSet/>
      <dgm:spPr/>
      <dgm:t>
        <a:bodyPr/>
        <a:lstStyle/>
        <a:p>
          <a:endParaRPr lang="de-DE"/>
        </a:p>
      </dgm:t>
    </dgm:pt>
    <dgm:pt modelId="{A8D2118B-6BB7-4E25-999E-901487E695CE}">
      <dgm:prSet phldrT="[Text]"/>
      <dgm:spPr/>
      <dgm:t>
        <a:bodyPr/>
        <a:lstStyle/>
        <a:p>
          <a:endParaRPr lang="de-DE"/>
        </a:p>
      </dgm:t>
    </dgm:pt>
    <dgm:pt modelId="{D0290E95-C02A-45D1-8A8C-64AF49775B0B}" type="parTrans" cxnId="{2951F25F-3397-46D1-8967-F7F949F6F9AE}">
      <dgm:prSet/>
      <dgm:spPr/>
      <dgm:t>
        <a:bodyPr/>
        <a:lstStyle/>
        <a:p>
          <a:endParaRPr lang="de-DE"/>
        </a:p>
      </dgm:t>
    </dgm:pt>
    <dgm:pt modelId="{9ED73E21-0448-443B-BA8D-7A4688731E5E}" type="sibTrans" cxnId="{2951F25F-3397-46D1-8967-F7F949F6F9AE}">
      <dgm:prSet/>
      <dgm:spPr/>
      <dgm:t>
        <a:bodyPr/>
        <a:lstStyle/>
        <a:p>
          <a:endParaRPr lang="de-DE"/>
        </a:p>
      </dgm:t>
    </dgm:pt>
    <dgm:pt modelId="{3AE798A6-4867-43BE-AFC3-B9C292EF479B}">
      <dgm:prSet phldrT="[Text]"/>
      <dgm:spPr/>
      <dgm:t>
        <a:bodyPr/>
        <a:lstStyle/>
        <a:p>
          <a:endParaRPr lang="de-DE"/>
        </a:p>
      </dgm:t>
    </dgm:pt>
    <dgm:pt modelId="{8C645BDD-22AB-470D-BE3B-2660F625BDF7}" type="parTrans" cxnId="{2F22B8C2-629C-4FCE-B8A6-C6D93F60EA03}">
      <dgm:prSet/>
      <dgm:spPr/>
      <dgm:t>
        <a:bodyPr/>
        <a:lstStyle/>
        <a:p>
          <a:endParaRPr lang="de-DE"/>
        </a:p>
      </dgm:t>
    </dgm:pt>
    <dgm:pt modelId="{AF336707-3E5B-449A-B2E5-E58BEE9BD58E}" type="sibTrans" cxnId="{2F22B8C2-629C-4FCE-B8A6-C6D93F60EA03}">
      <dgm:prSet/>
      <dgm:spPr/>
      <dgm:t>
        <a:bodyPr/>
        <a:lstStyle/>
        <a:p>
          <a:endParaRPr lang="de-DE"/>
        </a:p>
      </dgm:t>
    </dgm:pt>
    <dgm:pt modelId="{21D39FAC-409D-40D4-BC97-56784461ED8D}">
      <dgm:prSet phldrT="[Text]" custRadScaleRad="99822" custRadScaleInc="-23294"/>
      <dgm:spPr/>
      <dgm:t>
        <a:bodyPr/>
        <a:lstStyle/>
        <a:p>
          <a:endParaRPr lang="de-DE"/>
        </a:p>
      </dgm:t>
    </dgm:pt>
    <dgm:pt modelId="{3E55471B-3EC0-4D1C-848D-ABECF9B04BD6}" type="parTrans" cxnId="{E618D06B-C8D0-47B3-A024-A71F2E4B9C14}">
      <dgm:prSet/>
      <dgm:spPr/>
      <dgm:t>
        <a:bodyPr/>
        <a:lstStyle/>
        <a:p>
          <a:endParaRPr lang="de-DE"/>
        </a:p>
      </dgm:t>
    </dgm:pt>
    <dgm:pt modelId="{D746F1BF-DDCF-4DAF-A876-F81B22E3DC58}" type="sibTrans" cxnId="{E618D06B-C8D0-47B3-A024-A71F2E4B9C14}">
      <dgm:prSet/>
      <dgm:spPr/>
      <dgm:t>
        <a:bodyPr/>
        <a:lstStyle/>
        <a:p>
          <a:endParaRPr lang="de-DE"/>
        </a:p>
      </dgm:t>
    </dgm:pt>
    <dgm:pt modelId="{8D4A4745-F19B-4BFC-BD72-845085F8DCE9}">
      <dgm:prSet phldrT="[Text]" custRadScaleRad="81303" custRadScaleInc="43379"/>
      <dgm:spPr/>
      <dgm:t>
        <a:bodyPr/>
        <a:lstStyle/>
        <a:p>
          <a:endParaRPr lang="de-DE"/>
        </a:p>
      </dgm:t>
    </dgm:pt>
    <dgm:pt modelId="{87FD023A-3D8E-4E03-938E-BDD104744B9E}" type="parTrans" cxnId="{E236D43F-4BE8-4F5A-BDB7-71E50334EAD5}">
      <dgm:prSet/>
      <dgm:spPr/>
      <dgm:t>
        <a:bodyPr/>
        <a:lstStyle/>
        <a:p>
          <a:endParaRPr lang="de-DE"/>
        </a:p>
      </dgm:t>
    </dgm:pt>
    <dgm:pt modelId="{E093EC40-B2E9-475B-8966-8934E5473B5A}" type="sibTrans" cxnId="{E236D43F-4BE8-4F5A-BDB7-71E50334EAD5}">
      <dgm:prSet/>
      <dgm:spPr/>
      <dgm:t>
        <a:bodyPr/>
        <a:lstStyle/>
        <a:p>
          <a:endParaRPr lang="de-DE"/>
        </a:p>
      </dgm:t>
    </dgm:pt>
    <dgm:pt modelId="{8ACDB81B-FC71-4138-AE45-1B03E53C0311}">
      <dgm:prSet phldrT="[Text]" custT="1"/>
      <dgm:spPr/>
      <dgm:t>
        <a:bodyPr/>
        <a:lstStyle/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praktisch</a:t>
          </a:r>
        </a:p>
        <a:p>
          <a:r>
            <a:rPr lang="de-DE" sz="1200" b="0" i="0" dirty="0" smtClean="0">
              <a:latin typeface="Arial" pitchFamily="34" charset="0"/>
              <a:cs typeface="Arial" pitchFamily="34" charset="0"/>
            </a:rPr>
            <a:t>(z.B. Experimente, Entwürfe)</a:t>
          </a:r>
        </a:p>
        <a:p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F4DDAC03-69EA-4F1C-997C-9EB54CAF5E7C}" type="parTrans" cxnId="{0E358AD7-2CF9-44A0-88B9-9CF9CBBB7535}">
      <dgm:prSet/>
      <dgm:spPr/>
      <dgm:t>
        <a:bodyPr/>
        <a:lstStyle/>
        <a:p>
          <a:endParaRPr lang="de-DE"/>
        </a:p>
      </dgm:t>
    </dgm:pt>
    <dgm:pt modelId="{BE6E2CA4-625A-4C74-A003-DAE990A72E3D}" type="sibTrans" cxnId="{0E358AD7-2CF9-44A0-88B9-9CF9CBBB7535}">
      <dgm:prSet/>
      <dgm:spPr/>
      <dgm:t>
        <a:bodyPr/>
        <a:lstStyle/>
        <a:p>
          <a:endParaRPr lang="de-DE"/>
        </a:p>
      </dgm:t>
    </dgm:pt>
    <dgm:pt modelId="{511E7820-66E7-4C79-A2E0-005C6FA52F6C}">
      <dgm:prSet phldrT="[Text]" custRadScaleRad="99822" custRadScaleInc="-23294"/>
      <dgm:spPr/>
      <dgm:t>
        <a:bodyPr/>
        <a:lstStyle/>
        <a:p>
          <a:endParaRPr lang="de-DE"/>
        </a:p>
      </dgm:t>
    </dgm:pt>
    <dgm:pt modelId="{B0A942DB-246A-4498-8918-217C04D79F79}" type="parTrans" cxnId="{5EF03999-E3E0-48FA-AD9A-8AE5122E20E5}">
      <dgm:prSet/>
      <dgm:spPr/>
      <dgm:t>
        <a:bodyPr/>
        <a:lstStyle/>
        <a:p>
          <a:endParaRPr lang="de-DE"/>
        </a:p>
      </dgm:t>
    </dgm:pt>
    <dgm:pt modelId="{7C3AF996-8A64-41B6-838A-5770E4815656}" type="sibTrans" cxnId="{5EF03999-E3E0-48FA-AD9A-8AE5122E20E5}">
      <dgm:prSet/>
      <dgm:spPr/>
      <dgm:t>
        <a:bodyPr/>
        <a:lstStyle/>
        <a:p>
          <a:endParaRPr lang="de-DE"/>
        </a:p>
      </dgm:t>
    </dgm:pt>
    <dgm:pt modelId="{5A6733A0-D874-4D32-9B12-586AE6F3290B}">
      <dgm:prSet phldrT="[Text]" custRadScaleRad="101313" custRadScaleInc="-26390"/>
      <dgm:spPr/>
      <dgm:t>
        <a:bodyPr/>
        <a:lstStyle/>
        <a:p>
          <a:endParaRPr lang="de-DE"/>
        </a:p>
      </dgm:t>
    </dgm:pt>
    <dgm:pt modelId="{A77AAB7D-16B6-4BA8-9D9E-1FA27822E9C4}" type="parTrans" cxnId="{3D073C54-4E60-42B5-9CA0-FD27FE7FB871}">
      <dgm:prSet/>
      <dgm:spPr/>
      <dgm:t>
        <a:bodyPr/>
        <a:lstStyle/>
        <a:p>
          <a:endParaRPr lang="de-DE"/>
        </a:p>
      </dgm:t>
    </dgm:pt>
    <dgm:pt modelId="{34BBA251-E552-4BFB-A4C1-91A3AF4B33C8}" type="sibTrans" cxnId="{3D073C54-4E60-42B5-9CA0-FD27FE7FB871}">
      <dgm:prSet/>
      <dgm:spPr/>
      <dgm:t>
        <a:bodyPr/>
        <a:lstStyle/>
        <a:p>
          <a:endParaRPr lang="de-DE"/>
        </a:p>
      </dgm:t>
    </dgm:pt>
    <dgm:pt modelId="{EB88B48B-DE72-4E46-B7C7-7C662C9BC257}">
      <dgm:prSet phldrT="[Text]" custT="1"/>
      <dgm:spPr/>
      <dgm:t>
        <a:bodyPr/>
        <a:lstStyle/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Multiple Choice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22584DEF-C5A3-4C33-8ADA-1133F8FE12BB}" type="parTrans" cxnId="{120BEF8A-4435-479E-B6C1-8B1609A739BE}">
      <dgm:prSet/>
      <dgm:spPr/>
      <dgm:t>
        <a:bodyPr/>
        <a:lstStyle/>
        <a:p>
          <a:endParaRPr lang="de-DE"/>
        </a:p>
      </dgm:t>
    </dgm:pt>
    <dgm:pt modelId="{73D8BA8C-D052-48BF-8972-72B2968829D9}" type="sibTrans" cxnId="{120BEF8A-4435-479E-B6C1-8B1609A739BE}">
      <dgm:prSet/>
      <dgm:spPr/>
      <dgm:t>
        <a:bodyPr/>
        <a:lstStyle/>
        <a:p>
          <a:endParaRPr lang="de-DE"/>
        </a:p>
      </dgm:t>
    </dgm:pt>
    <dgm:pt modelId="{072EAB95-E34F-4032-86D6-8C4253E38FBD}" type="pres">
      <dgm:prSet presAssocID="{F92CD049-F031-4C22-B7DA-7D0B7747E11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9E4BFA6-E800-4168-AAAE-5021FA5E474D}" type="pres">
      <dgm:prSet presAssocID="{ACD5ED03-25BD-40A0-BADE-B459CD054594}" presName="centerShape" presStyleLbl="node0" presStyleIdx="0" presStyleCnt="1"/>
      <dgm:spPr/>
      <dgm:t>
        <a:bodyPr/>
        <a:lstStyle/>
        <a:p>
          <a:endParaRPr lang="de-DE"/>
        </a:p>
      </dgm:t>
    </dgm:pt>
    <dgm:pt modelId="{C29FD3A2-8967-49A8-A8BE-82D2345BDF21}" type="pres">
      <dgm:prSet presAssocID="{A9333D21-BF1E-4C41-B5A2-D35217AA90D9}" presName="parTrans" presStyleLbl="bgSibTrans2D1" presStyleIdx="0" presStyleCnt="5"/>
      <dgm:spPr/>
      <dgm:t>
        <a:bodyPr/>
        <a:lstStyle/>
        <a:p>
          <a:endParaRPr lang="de-DE"/>
        </a:p>
      </dgm:t>
    </dgm:pt>
    <dgm:pt modelId="{739DDFE4-B8EB-4DC9-A00A-BF3036F98F36}" type="pres">
      <dgm:prSet presAssocID="{221347C4-B451-483F-B770-F2213728D172}" presName="node" presStyleLbl="node1" presStyleIdx="0" presStyleCnt="5" custRadScaleRad="95244" custRadScaleInc="-436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1EDDE85-CE81-46F9-A8DE-D51A242C834D}" type="pres">
      <dgm:prSet presAssocID="{38ED0518-8E59-4906-A665-4A690EA0B1C3}" presName="parTrans" presStyleLbl="bgSibTrans2D1" presStyleIdx="1" presStyleCnt="5"/>
      <dgm:spPr/>
      <dgm:t>
        <a:bodyPr/>
        <a:lstStyle/>
        <a:p>
          <a:endParaRPr lang="de-DE"/>
        </a:p>
      </dgm:t>
    </dgm:pt>
    <dgm:pt modelId="{BA69DB68-BCFE-4A5B-BBCC-A08A2E89D889}" type="pres">
      <dgm:prSet presAssocID="{02FE5832-D7DF-4666-B0B8-36F5D93D051A}" presName="node" presStyleLbl="node1" presStyleIdx="1" presStyleCnt="5" custRadScaleRad="85250" custRadScaleInc="12714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0608A34-F35D-48A6-BA60-B7F852FAC4FD}" type="pres">
      <dgm:prSet presAssocID="{22584DEF-C5A3-4C33-8ADA-1133F8FE12BB}" presName="parTrans" presStyleLbl="bgSibTrans2D1" presStyleIdx="2" presStyleCnt="5"/>
      <dgm:spPr/>
      <dgm:t>
        <a:bodyPr/>
        <a:lstStyle/>
        <a:p>
          <a:endParaRPr lang="de-DE"/>
        </a:p>
      </dgm:t>
    </dgm:pt>
    <dgm:pt modelId="{3298DBE7-AB81-4A2E-9C5F-686D074A8F1A}" type="pres">
      <dgm:prSet presAssocID="{EB88B48B-DE72-4E46-B7C7-7C662C9BC257}" presName="node" presStyleLbl="node1" presStyleIdx="2" presStyleCnt="5" custRadScaleRad="93968" custRadScaleInc="-14035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AEAF442-7239-4433-847E-F08E9DB7DDFC}" type="pres">
      <dgm:prSet presAssocID="{1820BD52-12C9-483D-951C-D1B4D7AE37E8}" presName="parTrans" presStyleLbl="bgSibTrans2D1" presStyleIdx="3" presStyleCnt="5"/>
      <dgm:spPr/>
      <dgm:t>
        <a:bodyPr/>
        <a:lstStyle/>
        <a:p>
          <a:endParaRPr lang="de-DE"/>
        </a:p>
      </dgm:t>
    </dgm:pt>
    <dgm:pt modelId="{8AFAEAFB-1046-4E16-ACC3-D6403A224C9E}" type="pres">
      <dgm:prSet presAssocID="{23AB7859-CEAB-4490-811B-7D14CBB9415F}" presName="node" presStyleLbl="node1" presStyleIdx="3" presStyleCnt="5" custRadScaleRad="104208" custRadScaleInc="2249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71C773E-83AC-41E9-A3A4-E85CD1EF2B46}" type="pres">
      <dgm:prSet presAssocID="{F4DDAC03-69EA-4F1C-997C-9EB54CAF5E7C}" presName="parTrans" presStyleLbl="bgSibTrans2D1" presStyleIdx="4" presStyleCnt="5"/>
      <dgm:spPr/>
      <dgm:t>
        <a:bodyPr/>
        <a:lstStyle/>
        <a:p>
          <a:endParaRPr lang="de-DE"/>
        </a:p>
      </dgm:t>
    </dgm:pt>
    <dgm:pt modelId="{16A3FDA6-8411-4E2D-AD86-A143809C34CD}" type="pres">
      <dgm:prSet presAssocID="{8ACDB81B-FC71-4138-AE45-1B03E53C0311}" presName="node" presStyleLbl="node1" presStyleIdx="4" presStyleCnt="5" custRadScaleRad="97538" custRadScaleInc="426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29818101-A64C-402E-854B-D89C8736E400}" type="presOf" srcId="{221347C4-B451-483F-B770-F2213728D172}" destId="{739DDFE4-B8EB-4DC9-A00A-BF3036F98F36}" srcOrd="0" destOrd="0" presId="urn:microsoft.com/office/officeart/2005/8/layout/radial4"/>
    <dgm:cxn modelId="{E236D43F-4BE8-4F5A-BDB7-71E50334EAD5}" srcId="{F92CD049-F031-4C22-B7DA-7D0B7747E11B}" destId="{8D4A4745-F19B-4BFC-BD72-845085F8DCE9}" srcOrd="4" destOrd="0" parTransId="{87FD023A-3D8E-4E03-938E-BDD104744B9E}" sibTransId="{E093EC40-B2E9-475B-8966-8934E5473B5A}"/>
    <dgm:cxn modelId="{D50D0EF3-C1DD-4A30-A38C-4C8193A77EF5}" type="presOf" srcId="{23AB7859-CEAB-4490-811B-7D14CBB9415F}" destId="{8AFAEAFB-1046-4E16-ACC3-D6403A224C9E}" srcOrd="0" destOrd="0" presId="urn:microsoft.com/office/officeart/2005/8/layout/radial4"/>
    <dgm:cxn modelId="{2B25D39C-6FEA-4482-8111-9DAD8BF8E291}" srcId="{F92CD049-F031-4C22-B7DA-7D0B7747E11B}" destId="{ACD5ED03-25BD-40A0-BADE-B459CD054594}" srcOrd="0" destOrd="0" parTransId="{3DB65845-6F74-4438-95B3-290F8DFB53E8}" sibTransId="{40F6AC9F-2DF8-4300-81CA-FF5C077EF5E4}"/>
    <dgm:cxn modelId="{369F86A1-E666-49BA-9336-FD02BDADB658}" type="presOf" srcId="{1820BD52-12C9-483D-951C-D1B4D7AE37E8}" destId="{2AEAF442-7239-4433-847E-F08E9DB7DDFC}" srcOrd="0" destOrd="0" presId="urn:microsoft.com/office/officeart/2005/8/layout/radial4"/>
    <dgm:cxn modelId="{65118B6F-C38C-4875-8C29-56972F264BDE}" type="presOf" srcId="{22584DEF-C5A3-4C33-8ADA-1133F8FE12BB}" destId="{10608A34-F35D-48A6-BA60-B7F852FAC4FD}" srcOrd="0" destOrd="0" presId="urn:microsoft.com/office/officeart/2005/8/layout/radial4"/>
    <dgm:cxn modelId="{120BEF8A-4435-479E-B6C1-8B1609A739BE}" srcId="{ACD5ED03-25BD-40A0-BADE-B459CD054594}" destId="{EB88B48B-DE72-4E46-B7C7-7C662C9BC257}" srcOrd="2" destOrd="0" parTransId="{22584DEF-C5A3-4C33-8ADA-1133F8FE12BB}" sibTransId="{73D8BA8C-D052-48BF-8972-72B2968829D9}"/>
    <dgm:cxn modelId="{3D073C54-4E60-42B5-9CA0-FD27FE7FB871}" srcId="{F92CD049-F031-4C22-B7DA-7D0B7747E11B}" destId="{5A6733A0-D874-4D32-9B12-586AE6F3290B}" srcOrd="6" destOrd="0" parTransId="{A77AAB7D-16B6-4BA8-9D9E-1FA27822E9C4}" sibTransId="{34BBA251-E552-4BFB-A4C1-91A3AF4B33C8}"/>
    <dgm:cxn modelId="{569B9F08-5766-421F-B8EA-9FC87B8780C9}" srcId="{ACD5ED03-25BD-40A0-BADE-B459CD054594}" destId="{23AB7859-CEAB-4490-811B-7D14CBB9415F}" srcOrd="3" destOrd="0" parTransId="{1820BD52-12C9-483D-951C-D1B4D7AE37E8}" sibTransId="{0B6E99AF-16C0-4C66-B18A-A00AFAFA412D}"/>
    <dgm:cxn modelId="{E618D06B-C8D0-47B3-A024-A71F2E4B9C14}" srcId="{F92CD049-F031-4C22-B7DA-7D0B7747E11B}" destId="{21D39FAC-409D-40D4-BC97-56784461ED8D}" srcOrd="3" destOrd="0" parTransId="{3E55471B-3EC0-4D1C-848D-ABECF9B04BD6}" sibTransId="{D746F1BF-DDCF-4DAF-A876-F81B22E3DC58}"/>
    <dgm:cxn modelId="{0E358AD7-2CF9-44A0-88B9-9CF9CBBB7535}" srcId="{ACD5ED03-25BD-40A0-BADE-B459CD054594}" destId="{8ACDB81B-FC71-4138-AE45-1B03E53C0311}" srcOrd="4" destOrd="0" parTransId="{F4DDAC03-69EA-4F1C-997C-9EB54CAF5E7C}" sibTransId="{BE6E2CA4-625A-4C74-A003-DAE990A72E3D}"/>
    <dgm:cxn modelId="{64CF5C5E-716D-4F6E-9C35-ED57B40AEA1A}" type="presOf" srcId="{F92CD049-F031-4C22-B7DA-7D0B7747E11B}" destId="{072EAB95-E34F-4032-86D6-8C4253E38FBD}" srcOrd="0" destOrd="0" presId="urn:microsoft.com/office/officeart/2005/8/layout/radial4"/>
    <dgm:cxn modelId="{0F013B7A-59A4-4973-B840-3E480581F373}" type="presOf" srcId="{8ACDB81B-FC71-4138-AE45-1B03E53C0311}" destId="{16A3FDA6-8411-4E2D-AD86-A143809C34CD}" srcOrd="0" destOrd="0" presId="urn:microsoft.com/office/officeart/2005/8/layout/radial4"/>
    <dgm:cxn modelId="{5EF03999-E3E0-48FA-AD9A-8AE5122E20E5}" srcId="{F92CD049-F031-4C22-B7DA-7D0B7747E11B}" destId="{511E7820-66E7-4C79-A2E0-005C6FA52F6C}" srcOrd="5" destOrd="0" parTransId="{B0A942DB-246A-4498-8918-217C04D79F79}" sibTransId="{7C3AF996-8A64-41B6-838A-5770E4815656}"/>
    <dgm:cxn modelId="{99C604A8-EAB2-40AA-8257-A7E73EB907FE}" type="presOf" srcId="{EB88B48B-DE72-4E46-B7C7-7C662C9BC257}" destId="{3298DBE7-AB81-4A2E-9C5F-686D074A8F1A}" srcOrd="0" destOrd="0" presId="urn:microsoft.com/office/officeart/2005/8/layout/radial4"/>
    <dgm:cxn modelId="{35E3C6A8-8CEE-4D1A-8DCB-47E00900F8D8}" type="presOf" srcId="{A9333D21-BF1E-4C41-B5A2-D35217AA90D9}" destId="{C29FD3A2-8967-49A8-A8BE-82D2345BDF21}" srcOrd="0" destOrd="0" presId="urn:microsoft.com/office/officeart/2005/8/layout/radial4"/>
    <dgm:cxn modelId="{A03AE4D6-AAB5-497C-8E10-8799AA289F75}" type="presOf" srcId="{38ED0518-8E59-4906-A665-4A690EA0B1C3}" destId="{31EDDE85-CE81-46F9-A8DE-D51A242C834D}" srcOrd="0" destOrd="0" presId="urn:microsoft.com/office/officeart/2005/8/layout/radial4"/>
    <dgm:cxn modelId="{2FD7595F-7454-40E8-8241-C758F0D14D91}" type="presOf" srcId="{F4DDAC03-69EA-4F1C-997C-9EB54CAF5E7C}" destId="{471C773E-83AC-41E9-A3A4-E85CD1EF2B46}" srcOrd="0" destOrd="0" presId="urn:microsoft.com/office/officeart/2005/8/layout/radial4"/>
    <dgm:cxn modelId="{FD1C29EC-5E05-4CF1-97FF-98B13E3599FE}" type="presOf" srcId="{ACD5ED03-25BD-40A0-BADE-B459CD054594}" destId="{C9E4BFA6-E800-4168-AAAE-5021FA5E474D}" srcOrd="0" destOrd="0" presId="urn:microsoft.com/office/officeart/2005/8/layout/radial4"/>
    <dgm:cxn modelId="{A7307222-2FF4-46B1-BDCB-3D6A4598174B}" srcId="{ACD5ED03-25BD-40A0-BADE-B459CD054594}" destId="{221347C4-B451-483F-B770-F2213728D172}" srcOrd="0" destOrd="0" parTransId="{A9333D21-BF1E-4C41-B5A2-D35217AA90D9}" sibTransId="{EC4DCC04-D12C-43BA-9EE3-EA9C40670CFD}"/>
    <dgm:cxn modelId="{2F22B8C2-629C-4FCE-B8A6-C6D93F60EA03}" srcId="{F92CD049-F031-4C22-B7DA-7D0B7747E11B}" destId="{3AE798A6-4867-43BE-AFC3-B9C292EF479B}" srcOrd="2" destOrd="0" parTransId="{8C645BDD-22AB-470D-BE3B-2660F625BDF7}" sibTransId="{AF336707-3E5B-449A-B2E5-E58BEE9BD58E}"/>
    <dgm:cxn modelId="{2951F25F-3397-46D1-8967-F7F949F6F9AE}" srcId="{F92CD049-F031-4C22-B7DA-7D0B7747E11B}" destId="{A8D2118B-6BB7-4E25-999E-901487E695CE}" srcOrd="1" destOrd="0" parTransId="{D0290E95-C02A-45D1-8A8C-64AF49775B0B}" sibTransId="{9ED73E21-0448-443B-BA8D-7A4688731E5E}"/>
    <dgm:cxn modelId="{A6A76AA4-FB19-487E-BFEA-934195CEDC7D}" srcId="{ACD5ED03-25BD-40A0-BADE-B459CD054594}" destId="{02FE5832-D7DF-4666-B0B8-36F5D93D051A}" srcOrd="1" destOrd="0" parTransId="{38ED0518-8E59-4906-A665-4A690EA0B1C3}" sibTransId="{2DEC3563-7317-406F-A39F-C21AD3E62388}"/>
    <dgm:cxn modelId="{96E40489-08ED-4934-AF87-11FF88FDCC00}" type="presOf" srcId="{02FE5832-D7DF-4666-B0B8-36F5D93D051A}" destId="{BA69DB68-BCFE-4A5B-BBCC-A08A2E89D889}" srcOrd="0" destOrd="0" presId="urn:microsoft.com/office/officeart/2005/8/layout/radial4"/>
    <dgm:cxn modelId="{7A2B4225-54E3-4BA4-B948-F12AD9BB1F3E}" type="presParOf" srcId="{072EAB95-E34F-4032-86D6-8C4253E38FBD}" destId="{C9E4BFA6-E800-4168-AAAE-5021FA5E474D}" srcOrd="0" destOrd="0" presId="urn:microsoft.com/office/officeart/2005/8/layout/radial4"/>
    <dgm:cxn modelId="{83A392D3-6A44-42CE-9B0A-BDB69E9BB77A}" type="presParOf" srcId="{072EAB95-E34F-4032-86D6-8C4253E38FBD}" destId="{C29FD3A2-8967-49A8-A8BE-82D2345BDF21}" srcOrd="1" destOrd="0" presId="urn:microsoft.com/office/officeart/2005/8/layout/radial4"/>
    <dgm:cxn modelId="{17ECC21F-2FC7-4EFB-9FA8-A861DCAE8DE5}" type="presParOf" srcId="{072EAB95-E34F-4032-86D6-8C4253E38FBD}" destId="{739DDFE4-B8EB-4DC9-A00A-BF3036F98F36}" srcOrd="2" destOrd="0" presId="urn:microsoft.com/office/officeart/2005/8/layout/radial4"/>
    <dgm:cxn modelId="{C408ABF6-F5B9-4552-BFF1-E737B5C9CEF8}" type="presParOf" srcId="{072EAB95-E34F-4032-86D6-8C4253E38FBD}" destId="{31EDDE85-CE81-46F9-A8DE-D51A242C834D}" srcOrd="3" destOrd="0" presId="urn:microsoft.com/office/officeart/2005/8/layout/radial4"/>
    <dgm:cxn modelId="{ED99EE86-57BB-4D73-9926-457397214154}" type="presParOf" srcId="{072EAB95-E34F-4032-86D6-8C4253E38FBD}" destId="{BA69DB68-BCFE-4A5B-BBCC-A08A2E89D889}" srcOrd="4" destOrd="0" presId="urn:microsoft.com/office/officeart/2005/8/layout/radial4"/>
    <dgm:cxn modelId="{00B0C19E-85FC-49DB-876D-6BAE059CDE98}" type="presParOf" srcId="{072EAB95-E34F-4032-86D6-8C4253E38FBD}" destId="{10608A34-F35D-48A6-BA60-B7F852FAC4FD}" srcOrd="5" destOrd="0" presId="urn:microsoft.com/office/officeart/2005/8/layout/radial4"/>
    <dgm:cxn modelId="{0BD487FF-6D7E-46E0-9D94-A310DB3C63FB}" type="presParOf" srcId="{072EAB95-E34F-4032-86D6-8C4253E38FBD}" destId="{3298DBE7-AB81-4A2E-9C5F-686D074A8F1A}" srcOrd="6" destOrd="0" presId="urn:microsoft.com/office/officeart/2005/8/layout/radial4"/>
    <dgm:cxn modelId="{E54CFA30-5668-4F84-9501-13FA2F900546}" type="presParOf" srcId="{072EAB95-E34F-4032-86D6-8C4253E38FBD}" destId="{2AEAF442-7239-4433-847E-F08E9DB7DDFC}" srcOrd="7" destOrd="0" presId="urn:microsoft.com/office/officeart/2005/8/layout/radial4"/>
    <dgm:cxn modelId="{7E4A011C-44DA-4A6B-8528-E5EADDF66AD2}" type="presParOf" srcId="{072EAB95-E34F-4032-86D6-8C4253E38FBD}" destId="{8AFAEAFB-1046-4E16-ACC3-D6403A224C9E}" srcOrd="8" destOrd="0" presId="urn:microsoft.com/office/officeart/2005/8/layout/radial4"/>
    <dgm:cxn modelId="{07FFA7DD-3115-4998-A9CB-E2A693B53DE9}" type="presParOf" srcId="{072EAB95-E34F-4032-86D6-8C4253E38FBD}" destId="{471C773E-83AC-41E9-A3A4-E85CD1EF2B46}" srcOrd="9" destOrd="0" presId="urn:microsoft.com/office/officeart/2005/8/layout/radial4"/>
    <dgm:cxn modelId="{724FC26D-1BE0-4FB1-8EB9-0EDB42C82BFF}" type="presParOf" srcId="{072EAB95-E34F-4032-86D6-8C4253E38FBD}" destId="{16A3FDA6-8411-4E2D-AD86-A143809C34CD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DEADCC6-4AF9-438E-BA90-0007026252D6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6A86F99D-575D-4A5C-8B99-2D6296DB7DE7}">
      <dgm:prSet phldrT="[Text]" custT="1"/>
      <dgm:spPr/>
      <dgm:t>
        <a:bodyPr/>
        <a:lstStyle/>
        <a:p>
          <a:r>
            <a:rPr lang="de-DE" sz="1400" dirty="0" smtClean="0">
              <a:latin typeface="Arial" pitchFamily="34" charset="0"/>
              <a:cs typeface="Arial" pitchFamily="34" charset="0"/>
            </a:rPr>
            <a:t>im Rahmen der Prüfungsordnung</a:t>
          </a:r>
        </a:p>
        <a:p>
          <a:endParaRPr lang="de-DE" sz="1400" dirty="0" smtClean="0">
            <a:latin typeface="Arial" pitchFamily="34" charset="0"/>
            <a:cs typeface="Arial" pitchFamily="34" charset="0"/>
          </a:endParaRPr>
        </a:p>
      </dgm:t>
    </dgm:pt>
    <dgm:pt modelId="{22871120-652A-4EBC-9196-3DF71B3DCF0A}" type="parTrans" cxnId="{A2F378A9-0B35-4416-A00F-7C6F77BF025C}">
      <dgm:prSet/>
      <dgm:spPr/>
      <dgm:t>
        <a:bodyPr/>
        <a:lstStyle/>
        <a:p>
          <a:endParaRPr lang="de-DE"/>
        </a:p>
      </dgm:t>
    </dgm:pt>
    <dgm:pt modelId="{BCAD881A-05A8-4EE5-9B91-33D5D555303D}" type="sibTrans" cxnId="{A2F378A9-0B35-4416-A00F-7C6F77BF025C}">
      <dgm:prSet/>
      <dgm:spPr/>
      <dgm:t>
        <a:bodyPr/>
        <a:lstStyle/>
        <a:p>
          <a:endParaRPr lang="de-DE"/>
        </a:p>
      </dgm:t>
    </dgm:pt>
    <dgm:pt modelId="{E6AB2ADC-CFC4-4515-BE41-BD78700A96E4}">
      <dgm:prSet phldrT="[Text]" custT="1"/>
      <dgm:spPr/>
      <dgm:t>
        <a:bodyPr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Auswahl des Lehrstoffes </a:t>
          </a:r>
          <a:r>
            <a:rPr lang="de-DE" sz="1000" dirty="0" smtClean="0">
              <a:latin typeface="Arial" pitchFamily="34" charset="0"/>
              <a:cs typeface="Arial" pitchFamily="34" charset="0"/>
            </a:rPr>
            <a:t>(im Rahmen der Vorgaben der Modulbeschreibung, Schwerpunktsetzung)</a:t>
          </a:r>
          <a:endParaRPr lang="de-DE" sz="1000" dirty="0">
            <a:latin typeface="Arial" pitchFamily="34" charset="0"/>
            <a:cs typeface="Arial" pitchFamily="34" charset="0"/>
          </a:endParaRPr>
        </a:p>
      </dgm:t>
    </dgm:pt>
    <dgm:pt modelId="{BEF4DFCA-C1B3-4932-9C6F-334E95968C46}" type="parTrans" cxnId="{E8AE830D-97F6-481B-BA8C-4343D0FE88CC}">
      <dgm:prSet/>
      <dgm:spPr/>
      <dgm:t>
        <a:bodyPr/>
        <a:lstStyle/>
        <a:p>
          <a:endParaRPr lang="de-DE"/>
        </a:p>
      </dgm:t>
    </dgm:pt>
    <dgm:pt modelId="{E8910753-2BC1-47BF-B4A3-99EC64C43333}" type="sibTrans" cxnId="{E8AE830D-97F6-481B-BA8C-4343D0FE88CC}">
      <dgm:prSet/>
      <dgm:spPr/>
      <dgm:t>
        <a:bodyPr/>
        <a:lstStyle/>
        <a:p>
          <a:endParaRPr lang="de-DE"/>
        </a:p>
      </dgm:t>
    </dgm:pt>
    <dgm:pt modelId="{EAF8D92E-48D3-4B68-8468-34B971FE1A53}">
      <dgm:prSet phldrT="[Text]" custT="1"/>
      <dgm:spPr/>
      <dgm:t>
        <a:bodyPr/>
        <a:lstStyle/>
        <a:p>
          <a:r>
            <a:rPr lang="de-DE" sz="1400" dirty="0" smtClean="0">
              <a:latin typeface="Arial" pitchFamily="34" charset="0"/>
              <a:cs typeface="Arial" pitchFamily="34" charset="0"/>
            </a:rPr>
            <a:t>Nach</a:t>
          </a:r>
          <a:r>
            <a:rPr lang="de-DE" sz="1400" baseline="0" dirty="0" smtClean="0">
              <a:latin typeface="Arial" pitchFamily="34" charset="0"/>
              <a:cs typeface="Arial" pitchFamily="34" charset="0"/>
            </a:rPr>
            <a:t> der Genehmigung der Prüfungsordnung</a:t>
          </a:r>
        </a:p>
        <a:p>
          <a:endParaRPr lang="de-DE" sz="1400" baseline="0" dirty="0" smtClean="0">
            <a:latin typeface="Arial" pitchFamily="34" charset="0"/>
            <a:cs typeface="Arial" pitchFamily="34" charset="0"/>
          </a:endParaRPr>
        </a:p>
        <a:p>
          <a:r>
            <a:rPr lang="de-DE" sz="1200" baseline="0" dirty="0" smtClean="0">
              <a:latin typeface="Arial" pitchFamily="34" charset="0"/>
              <a:cs typeface="Arial" pitchFamily="34" charset="0"/>
            </a:rPr>
            <a:t>Gestaltung nur im Rahmen der Prüfungsordnung oder Änderung durch Änderungssatzung mit neuem Genehmigungsverfahren</a:t>
          </a:r>
        </a:p>
        <a:p>
          <a:endParaRPr lang="de-DE" sz="1200" baseline="0" dirty="0" smtClean="0">
            <a:latin typeface="Arial" pitchFamily="34" charset="0"/>
            <a:cs typeface="Arial" pitchFamily="34" charset="0"/>
          </a:endParaRPr>
        </a:p>
        <a:p>
          <a:r>
            <a:rPr lang="de-DE" sz="1200" b="1" i="1" u="sng" baseline="0" dirty="0" smtClean="0">
              <a:latin typeface="Arial" pitchFamily="34" charset="0"/>
              <a:cs typeface="Arial" pitchFamily="34" charset="0"/>
            </a:rPr>
            <a:t>Achtung: </a:t>
          </a:r>
          <a:r>
            <a:rPr lang="de-DE" sz="1200" b="1" i="1" baseline="0" dirty="0" smtClean="0">
              <a:latin typeface="Arial" pitchFamily="34" charset="0"/>
              <a:cs typeface="Arial" pitchFamily="34" charset="0"/>
            </a:rPr>
            <a:t>Übergangsfristen/ Übergangsregelungen </a:t>
          </a:r>
          <a:endParaRPr lang="de-DE" sz="1200" b="1" i="1" dirty="0">
            <a:latin typeface="Arial" pitchFamily="34" charset="0"/>
            <a:cs typeface="Arial" pitchFamily="34" charset="0"/>
          </a:endParaRPr>
        </a:p>
      </dgm:t>
    </dgm:pt>
    <dgm:pt modelId="{F1519269-A43B-48A6-A6A1-B3D1820381C3}" type="parTrans" cxnId="{30181ED2-F7D5-4448-9A55-B2B081579961}">
      <dgm:prSet/>
      <dgm:spPr/>
      <dgm:t>
        <a:bodyPr/>
        <a:lstStyle/>
        <a:p>
          <a:endParaRPr lang="de-DE"/>
        </a:p>
      </dgm:t>
    </dgm:pt>
    <dgm:pt modelId="{3EA44A6E-CF1A-4DA3-AE01-7160E94EE95D}" type="sibTrans" cxnId="{30181ED2-F7D5-4448-9A55-B2B081579961}">
      <dgm:prSet/>
      <dgm:spPr/>
      <dgm:t>
        <a:bodyPr/>
        <a:lstStyle/>
        <a:p>
          <a:endParaRPr lang="de-DE"/>
        </a:p>
      </dgm:t>
    </dgm:pt>
    <dgm:pt modelId="{37625F33-E348-4257-930D-7698B0471017}">
      <dgm:prSet phldrT="[Text]" custT="1"/>
      <dgm:spPr/>
      <dgm:t>
        <a:bodyPr/>
        <a:lstStyle/>
        <a:p>
          <a:r>
            <a:rPr lang="de-DE" sz="1400" dirty="0" smtClean="0">
              <a:latin typeface="Arial" pitchFamily="34" charset="0"/>
              <a:cs typeface="Arial" pitchFamily="34" charset="0"/>
            </a:rPr>
            <a:t>Vor Genehmigung der Prüfungsordnung</a:t>
          </a:r>
        </a:p>
        <a:p>
          <a:endParaRPr lang="de-DE" sz="1400" dirty="0" smtClean="0">
            <a:latin typeface="Arial" pitchFamily="34" charset="0"/>
            <a:cs typeface="Arial" pitchFamily="34" charset="0"/>
          </a:endParaRPr>
        </a:p>
        <a:p>
          <a:r>
            <a:rPr lang="de-DE" sz="1200" dirty="0" smtClean="0">
              <a:latin typeface="Arial" pitchFamily="34" charset="0"/>
              <a:cs typeface="Arial" pitchFamily="34" charset="0"/>
            </a:rPr>
            <a:t>Aufnahme der gewünschten Prüfungsformen</a:t>
          </a:r>
        </a:p>
        <a:p>
          <a:r>
            <a:rPr lang="de-DE" sz="1000" dirty="0" smtClean="0">
              <a:latin typeface="Arial" pitchFamily="34" charset="0"/>
              <a:cs typeface="Arial" pitchFamily="34" charset="0"/>
            </a:rPr>
            <a:t>Ggfs. erhöhter Regelungsbedarf bei computergestützten Prüfungen, Multiple </a:t>
          </a:r>
          <a:r>
            <a:rPr lang="de-DE" sz="1000" dirty="0" err="1" smtClean="0">
              <a:latin typeface="Arial" pitchFamily="34" charset="0"/>
              <a:cs typeface="Arial" pitchFamily="34" charset="0"/>
            </a:rPr>
            <a:t>Choise</a:t>
          </a:r>
          <a:r>
            <a:rPr lang="de-DE" sz="1000" dirty="0" smtClean="0">
              <a:latin typeface="Arial" pitchFamily="34" charset="0"/>
              <a:cs typeface="Arial" pitchFamily="34" charset="0"/>
            </a:rPr>
            <a:t> </a:t>
          </a:r>
        </a:p>
        <a:p>
          <a:r>
            <a:rPr lang="de-DE" sz="1000" dirty="0" smtClean="0">
              <a:latin typeface="Arial" pitchFamily="34" charset="0"/>
              <a:cs typeface="Arial" pitchFamily="34" charset="0"/>
            </a:rPr>
            <a:t>(z.B. Datenschutz, Ausschluss von Manipulation, Zugriffsrechte, Kontrolle) </a:t>
          </a:r>
          <a:endParaRPr lang="de-DE" sz="1000" dirty="0">
            <a:latin typeface="Arial" pitchFamily="34" charset="0"/>
            <a:cs typeface="Arial" pitchFamily="34" charset="0"/>
          </a:endParaRPr>
        </a:p>
      </dgm:t>
    </dgm:pt>
    <dgm:pt modelId="{1D75BD25-EE35-486A-B35A-BCC5691FF0D0}" type="parTrans" cxnId="{E86884FF-5840-421D-8A2F-317DB6D8378C}">
      <dgm:prSet/>
      <dgm:spPr/>
      <dgm:t>
        <a:bodyPr/>
        <a:lstStyle/>
        <a:p>
          <a:endParaRPr lang="de-DE"/>
        </a:p>
      </dgm:t>
    </dgm:pt>
    <dgm:pt modelId="{2DAED263-3AAD-486C-889D-E58E3432930C}" type="sibTrans" cxnId="{E86884FF-5840-421D-8A2F-317DB6D8378C}">
      <dgm:prSet/>
      <dgm:spPr/>
      <dgm:t>
        <a:bodyPr/>
        <a:lstStyle/>
        <a:p>
          <a:endParaRPr lang="de-DE"/>
        </a:p>
      </dgm:t>
    </dgm:pt>
    <dgm:pt modelId="{E4B5BC02-C565-4245-91B5-9F14D6782180}">
      <dgm:prSet phldrT="[Text]" custT="1"/>
      <dgm:spPr/>
      <dgm:t>
        <a:bodyPr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Keine Computerprüfung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A5D69DA2-24A8-4D6D-A15A-91A4CE1CE88D}" type="parTrans" cxnId="{8FA68C6A-7DD3-4926-9F3F-BEB6E361995A}">
      <dgm:prSet/>
      <dgm:spPr/>
      <dgm:t>
        <a:bodyPr/>
        <a:lstStyle/>
        <a:p>
          <a:endParaRPr lang="de-DE"/>
        </a:p>
      </dgm:t>
    </dgm:pt>
    <dgm:pt modelId="{55556787-CFBF-473F-A160-8E570E3CC2AB}" type="sibTrans" cxnId="{8FA68C6A-7DD3-4926-9F3F-BEB6E361995A}">
      <dgm:prSet/>
      <dgm:spPr/>
      <dgm:t>
        <a:bodyPr/>
        <a:lstStyle/>
        <a:p>
          <a:endParaRPr lang="de-DE"/>
        </a:p>
      </dgm:t>
    </dgm:pt>
    <dgm:pt modelId="{12FCCADE-9560-44CA-BF6A-4989A8E89877}">
      <dgm:prSet phldrT="[Text]" custT="1"/>
      <dgm:spPr/>
      <dgm:t>
        <a:bodyPr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daraus Auswahl der Prüfungsthemen</a:t>
          </a:r>
          <a:endParaRPr lang="de-DE" sz="1000" dirty="0">
            <a:latin typeface="Arial" pitchFamily="34" charset="0"/>
            <a:cs typeface="Arial" pitchFamily="34" charset="0"/>
          </a:endParaRPr>
        </a:p>
      </dgm:t>
    </dgm:pt>
    <dgm:pt modelId="{838AA683-9894-4A15-B98E-501D07270BD7}" type="parTrans" cxnId="{EBC81700-8678-4C0B-A3F0-B14763C79C61}">
      <dgm:prSet/>
      <dgm:spPr/>
      <dgm:t>
        <a:bodyPr/>
        <a:lstStyle/>
        <a:p>
          <a:endParaRPr lang="de-DE"/>
        </a:p>
      </dgm:t>
    </dgm:pt>
    <dgm:pt modelId="{141ECA52-83E4-49B7-BF6D-A5DC784E3564}" type="sibTrans" cxnId="{EBC81700-8678-4C0B-A3F0-B14763C79C61}">
      <dgm:prSet/>
      <dgm:spPr/>
      <dgm:t>
        <a:bodyPr/>
        <a:lstStyle/>
        <a:p>
          <a:endParaRPr lang="de-DE"/>
        </a:p>
      </dgm:t>
    </dgm:pt>
    <dgm:pt modelId="{47681188-2F86-43BE-8A5B-59BB6D129032}">
      <dgm:prSet phldrT="[Text]" custT="1"/>
      <dgm:spPr/>
      <dgm:t>
        <a:bodyPr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Wahl der Prüfungsform </a:t>
          </a:r>
          <a:r>
            <a:rPr lang="de-DE" sz="1000" dirty="0" smtClean="0">
              <a:latin typeface="Arial" pitchFamily="34" charset="0"/>
              <a:cs typeface="Arial" pitchFamily="34" charset="0"/>
            </a:rPr>
            <a:t>(schriftlich, mündlich, alternativ, soweit nicht durch das Modulhandbuch vorgegeben)</a:t>
          </a:r>
          <a:endParaRPr lang="de-DE" sz="1000" dirty="0">
            <a:latin typeface="Arial" pitchFamily="34" charset="0"/>
            <a:cs typeface="Arial" pitchFamily="34" charset="0"/>
          </a:endParaRPr>
        </a:p>
      </dgm:t>
    </dgm:pt>
    <dgm:pt modelId="{B49137BA-F4E0-4D11-BA6C-22EF62CC828E}" type="parTrans" cxnId="{3711C82B-EB5F-4820-808F-C1FA6A77E580}">
      <dgm:prSet/>
      <dgm:spPr/>
      <dgm:t>
        <a:bodyPr/>
        <a:lstStyle/>
        <a:p>
          <a:endParaRPr lang="de-DE"/>
        </a:p>
      </dgm:t>
    </dgm:pt>
    <dgm:pt modelId="{37A2575B-5F74-42EC-B838-9A124E11A1AB}" type="sibTrans" cxnId="{3711C82B-EB5F-4820-808F-C1FA6A77E580}">
      <dgm:prSet/>
      <dgm:spPr/>
      <dgm:t>
        <a:bodyPr/>
        <a:lstStyle/>
        <a:p>
          <a:endParaRPr lang="de-DE"/>
        </a:p>
      </dgm:t>
    </dgm:pt>
    <dgm:pt modelId="{907CFB1E-52E4-4934-BE33-6B41E79EE53B}" type="pres">
      <dgm:prSet presAssocID="{7DEADCC6-4AF9-438E-BA90-0007026252D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7D8A4559-DB15-4585-8A9C-9153D006CA0B}" type="pres">
      <dgm:prSet presAssocID="{6A86F99D-575D-4A5C-8B99-2D6296DB7DE7}" presName="node" presStyleLbl="node1" presStyleIdx="0" presStyleCnt="3" custScaleX="123432" custLinFactX="120970" custLinFactNeighborX="200000" custLinFactNeighborY="216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3303C95-8820-40AF-B092-11A1B4F0F0A2}" type="pres">
      <dgm:prSet presAssocID="{BCAD881A-05A8-4EE5-9B91-33D5D555303D}" presName="sibTrans" presStyleCnt="0"/>
      <dgm:spPr/>
    </dgm:pt>
    <dgm:pt modelId="{723EF8DF-79C9-4765-82C1-2CFE8C879793}" type="pres">
      <dgm:prSet presAssocID="{EAF8D92E-48D3-4B68-8468-34B971FE1A53}" presName="node" presStyleLbl="node1" presStyleIdx="1" presStyleCnt="3" custScaleX="117017" custLinFactX="114460" custLinFactNeighborX="200000" custLinFactNeighborY="38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F6AAE97-C8D7-440A-A022-820E342F0AA6}" type="pres">
      <dgm:prSet presAssocID="{3EA44A6E-CF1A-4DA3-AE01-7160E94EE95D}" presName="sibTrans" presStyleCnt="0"/>
      <dgm:spPr/>
    </dgm:pt>
    <dgm:pt modelId="{C0412382-439B-4FC8-B2E1-1D0A3079C018}" type="pres">
      <dgm:prSet presAssocID="{37625F33-E348-4257-930D-7698B0471017}" presName="node" presStyleLbl="node1" presStyleIdx="2" presStyleCnt="3" custScaleX="134414" custLinFactX="-233065" custLinFactNeighborX="-300000" custLinFactNeighborY="-138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E8AE830D-97F6-481B-BA8C-4343D0FE88CC}" srcId="{6A86F99D-575D-4A5C-8B99-2D6296DB7DE7}" destId="{E6AB2ADC-CFC4-4515-BE41-BD78700A96E4}" srcOrd="0" destOrd="0" parTransId="{BEF4DFCA-C1B3-4932-9C6F-334E95968C46}" sibTransId="{E8910753-2BC1-47BF-B4A3-99EC64C43333}"/>
    <dgm:cxn modelId="{EBC81700-8678-4C0B-A3F0-B14763C79C61}" srcId="{6A86F99D-575D-4A5C-8B99-2D6296DB7DE7}" destId="{12FCCADE-9560-44CA-BF6A-4989A8E89877}" srcOrd="1" destOrd="0" parTransId="{838AA683-9894-4A15-B98E-501D07270BD7}" sibTransId="{141ECA52-83E4-49B7-BF6D-A5DC784E3564}"/>
    <dgm:cxn modelId="{3711C82B-EB5F-4820-808F-C1FA6A77E580}" srcId="{6A86F99D-575D-4A5C-8B99-2D6296DB7DE7}" destId="{47681188-2F86-43BE-8A5B-59BB6D129032}" srcOrd="2" destOrd="0" parTransId="{B49137BA-F4E0-4D11-BA6C-22EF62CC828E}" sibTransId="{37A2575B-5F74-42EC-B838-9A124E11A1AB}"/>
    <dgm:cxn modelId="{D473492B-D1BF-446D-BDA1-1435C2B238B4}" type="presOf" srcId="{37625F33-E348-4257-930D-7698B0471017}" destId="{C0412382-439B-4FC8-B2E1-1D0A3079C018}" srcOrd="0" destOrd="0" presId="urn:microsoft.com/office/officeart/2005/8/layout/hList6"/>
    <dgm:cxn modelId="{A2F378A9-0B35-4416-A00F-7C6F77BF025C}" srcId="{7DEADCC6-4AF9-438E-BA90-0007026252D6}" destId="{6A86F99D-575D-4A5C-8B99-2D6296DB7DE7}" srcOrd="0" destOrd="0" parTransId="{22871120-652A-4EBC-9196-3DF71B3DCF0A}" sibTransId="{BCAD881A-05A8-4EE5-9B91-33D5D555303D}"/>
    <dgm:cxn modelId="{6066F584-E35D-4C3F-A33E-BF65C77E66CE}" type="presOf" srcId="{EAF8D92E-48D3-4B68-8468-34B971FE1A53}" destId="{723EF8DF-79C9-4765-82C1-2CFE8C879793}" srcOrd="0" destOrd="0" presId="urn:microsoft.com/office/officeart/2005/8/layout/hList6"/>
    <dgm:cxn modelId="{E86884FF-5840-421D-8A2F-317DB6D8378C}" srcId="{7DEADCC6-4AF9-438E-BA90-0007026252D6}" destId="{37625F33-E348-4257-930D-7698B0471017}" srcOrd="2" destOrd="0" parTransId="{1D75BD25-EE35-486A-B35A-BCC5691FF0D0}" sibTransId="{2DAED263-3AAD-486C-889D-E58E3432930C}"/>
    <dgm:cxn modelId="{13DEDB3C-AEBF-465E-AF60-88989B8765CB}" type="presOf" srcId="{E4B5BC02-C565-4245-91B5-9F14D6782180}" destId="{7D8A4559-DB15-4585-8A9C-9153D006CA0B}" srcOrd="0" destOrd="4" presId="urn:microsoft.com/office/officeart/2005/8/layout/hList6"/>
    <dgm:cxn modelId="{DE0B8DE9-DBA1-4456-B84B-B483ECB86DE5}" type="presOf" srcId="{47681188-2F86-43BE-8A5B-59BB6D129032}" destId="{7D8A4559-DB15-4585-8A9C-9153D006CA0B}" srcOrd="0" destOrd="3" presId="urn:microsoft.com/office/officeart/2005/8/layout/hList6"/>
    <dgm:cxn modelId="{E8A44755-19A0-4D1E-B31D-8D247328CD7F}" type="presOf" srcId="{6A86F99D-575D-4A5C-8B99-2D6296DB7DE7}" destId="{7D8A4559-DB15-4585-8A9C-9153D006CA0B}" srcOrd="0" destOrd="0" presId="urn:microsoft.com/office/officeart/2005/8/layout/hList6"/>
    <dgm:cxn modelId="{8FA68C6A-7DD3-4926-9F3F-BEB6E361995A}" srcId="{6A86F99D-575D-4A5C-8B99-2D6296DB7DE7}" destId="{E4B5BC02-C565-4245-91B5-9F14D6782180}" srcOrd="3" destOrd="0" parTransId="{A5D69DA2-24A8-4D6D-A15A-91A4CE1CE88D}" sibTransId="{55556787-CFBF-473F-A160-8E570E3CC2AB}"/>
    <dgm:cxn modelId="{AE029E18-628E-4A82-BDDE-A0DDD41E99B6}" type="presOf" srcId="{E6AB2ADC-CFC4-4515-BE41-BD78700A96E4}" destId="{7D8A4559-DB15-4585-8A9C-9153D006CA0B}" srcOrd="0" destOrd="1" presId="urn:microsoft.com/office/officeart/2005/8/layout/hList6"/>
    <dgm:cxn modelId="{30181ED2-F7D5-4448-9A55-B2B081579961}" srcId="{7DEADCC6-4AF9-438E-BA90-0007026252D6}" destId="{EAF8D92E-48D3-4B68-8468-34B971FE1A53}" srcOrd="1" destOrd="0" parTransId="{F1519269-A43B-48A6-A6A1-B3D1820381C3}" sibTransId="{3EA44A6E-CF1A-4DA3-AE01-7160E94EE95D}"/>
    <dgm:cxn modelId="{BBD37E91-D40C-40AF-9765-56DE5EEB0D05}" type="presOf" srcId="{7DEADCC6-4AF9-438E-BA90-0007026252D6}" destId="{907CFB1E-52E4-4934-BE33-6B41E79EE53B}" srcOrd="0" destOrd="0" presId="urn:microsoft.com/office/officeart/2005/8/layout/hList6"/>
    <dgm:cxn modelId="{706A9329-53CF-4CBB-A0BC-4CDF6C31FC45}" type="presOf" srcId="{12FCCADE-9560-44CA-BF6A-4989A8E89877}" destId="{7D8A4559-DB15-4585-8A9C-9153D006CA0B}" srcOrd="0" destOrd="2" presId="urn:microsoft.com/office/officeart/2005/8/layout/hList6"/>
    <dgm:cxn modelId="{EAD824E4-2497-48C9-AEB0-7117EDBCD236}" type="presParOf" srcId="{907CFB1E-52E4-4934-BE33-6B41E79EE53B}" destId="{7D8A4559-DB15-4585-8A9C-9153D006CA0B}" srcOrd="0" destOrd="0" presId="urn:microsoft.com/office/officeart/2005/8/layout/hList6"/>
    <dgm:cxn modelId="{F3D7C0EF-4699-4AA1-BC87-2477A410DA33}" type="presParOf" srcId="{907CFB1E-52E4-4934-BE33-6B41E79EE53B}" destId="{B3303C95-8820-40AF-B092-11A1B4F0F0A2}" srcOrd="1" destOrd="0" presId="urn:microsoft.com/office/officeart/2005/8/layout/hList6"/>
    <dgm:cxn modelId="{4B6DD76A-A1E0-4A2A-843B-BBE2D82CFC53}" type="presParOf" srcId="{907CFB1E-52E4-4934-BE33-6B41E79EE53B}" destId="{723EF8DF-79C9-4765-82C1-2CFE8C879793}" srcOrd="2" destOrd="0" presId="urn:microsoft.com/office/officeart/2005/8/layout/hList6"/>
    <dgm:cxn modelId="{C778D069-CC10-4069-8A82-88FA34A52C02}" type="presParOf" srcId="{907CFB1E-52E4-4934-BE33-6B41E79EE53B}" destId="{6F6AAE97-C8D7-440A-A022-820E342F0AA6}" srcOrd="3" destOrd="0" presId="urn:microsoft.com/office/officeart/2005/8/layout/hList6"/>
    <dgm:cxn modelId="{C379C162-E743-4993-AE18-8CF30DD61962}" type="presParOf" srcId="{907CFB1E-52E4-4934-BE33-6B41E79EE53B}" destId="{C0412382-439B-4FC8-B2E1-1D0A3079C018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8F3F3421-8A03-4A51-B3ED-C46695C5CA47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81ACA44E-0540-498C-BFAA-8389D96285BE}">
      <dgm:prSet phldrT="[Text]" custT="1"/>
      <dgm:spPr/>
      <dgm:t>
        <a:bodyPr/>
        <a:lstStyle/>
        <a:p>
          <a:r>
            <a:rPr lang="de-DE" sz="1600" dirty="0" smtClean="0">
              <a:latin typeface="Arial" pitchFamily="34" charset="0"/>
              <a:cs typeface="Arial" pitchFamily="34" charset="0"/>
            </a:rPr>
            <a:t>Prüfer</a:t>
          </a:r>
          <a:endParaRPr lang="de-DE" sz="1600" dirty="0">
            <a:latin typeface="Arial" pitchFamily="34" charset="0"/>
            <a:cs typeface="Arial" pitchFamily="34" charset="0"/>
          </a:endParaRPr>
        </a:p>
      </dgm:t>
    </dgm:pt>
    <dgm:pt modelId="{D514E163-624D-4018-A3B6-965572C5B57C}" type="parTrans" cxnId="{FE86C0F2-0ED3-4D9F-B4D8-5398D967886F}">
      <dgm:prSet/>
      <dgm:spPr/>
      <dgm:t>
        <a:bodyPr/>
        <a:lstStyle/>
        <a:p>
          <a:endParaRPr lang="de-DE"/>
        </a:p>
      </dgm:t>
    </dgm:pt>
    <dgm:pt modelId="{85A33237-2194-43FA-8FFF-5B5A61D91123}" type="sibTrans" cxnId="{FE86C0F2-0ED3-4D9F-B4D8-5398D967886F}">
      <dgm:prSet/>
      <dgm:spPr/>
      <dgm:t>
        <a:bodyPr/>
        <a:lstStyle/>
        <a:p>
          <a:endParaRPr lang="de-DE"/>
        </a:p>
      </dgm:t>
    </dgm:pt>
    <dgm:pt modelId="{31E092E5-A788-43BF-8543-C825D7385CE3}">
      <dgm:prSet phldrT="[Text]" custT="1"/>
      <dgm:spPr/>
      <dgm:t>
        <a:bodyPr/>
        <a:lstStyle/>
        <a:p>
          <a:r>
            <a:rPr lang="de-DE" sz="1600" dirty="0" smtClean="0">
              <a:latin typeface="Arial" pitchFamily="34" charset="0"/>
              <a:cs typeface="Arial" pitchFamily="34" charset="0"/>
            </a:rPr>
            <a:t>Prüfung</a:t>
          </a:r>
          <a:endParaRPr lang="de-DE" sz="1600" dirty="0">
            <a:latin typeface="Arial" pitchFamily="34" charset="0"/>
            <a:cs typeface="Arial" pitchFamily="34" charset="0"/>
          </a:endParaRPr>
        </a:p>
      </dgm:t>
    </dgm:pt>
    <dgm:pt modelId="{BA564726-2BF5-41DC-8279-60A2B830C446}" type="parTrans" cxnId="{CB4B19AA-202D-406C-885F-ECD7C1D38D3D}">
      <dgm:prSet/>
      <dgm:spPr/>
      <dgm:t>
        <a:bodyPr/>
        <a:lstStyle/>
        <a:p>
          <a:endParaRPr lang="de-DE"/>
        </a:p>
      </dgm:t>
    </dgm:pt>
    <dgm:pt modelId="{57F4AE77-EAF5-42D7-A03F-0A3DB7CEFAF2}" type="sibTrans" cxnId="{CB4B19AA-202D-406C-885F-ECD7C1D38D3D}">
      <dgm:prSet/>
      <dgm:spPr/>
      <dgm:t>
        <a:bodyPr/>
        <a:lstStyle/>
        <a:p>
          <a:endParaRPr lang="de-DE"/>
        </a:p>
      </dgm:t>
    </dgm:pt>
    <dgm:pt modelId="{3BE6768F-451A-4DC6-BE73-9CE2BC76E271}">
      <dgm:prSet phldrT="[Text]" custT="1"/>
      <dgm:spPr/>
      <dgm:t>
        <a:bodyPr/>
        <a:lstStyle/>
        <a:p>
          <a:r>
            <a:rPr lang="de-DE" sz="1600" dirty="0" smtClean="0">
              <a:latin typeface="Arial" pitchFamily="34" charset="0"/>
              <a:cs typeface="Arial" pitchFamily="34" charset="0"/>
            </a:rPr>
            <a:t>Prüfling</a:t>
          </a:r>
          <a:endParaRPr lang="de-DE" sz="1600" dirty="0">
            <a:latin typeface="Arial" pitchFamily="34" charset="0"/>
            <a:cs typeface="Arial" pitchFamily="34" charset="0"/>
          </a:endParaRPr>
        </a:p>
      </dgm:t>
    </dgm:pt>
    <dgm:pt modelId="{A5DF5291-8A8B-49BD-8ED0-16CAC8566064}" type="parTrans" cxnId="{F7490EBE-484C-41AC-9A1B-AB25EB0DDCA9}">
      <dgm:prSet/>
      <dgm:spPr/>
      <dgm:t>
        <a:bodyPr/>
        <a:lstStyle/>
        <a:p>
          <a:endParaRPr lang="de-DE"/>
        </a:p>
      </dgm:t>
    </dgm:pt>
    <dgm:pt modelId="{201206CB-D9E4-4D4A-BFC3-523A0EF6C7EA}" type="sibTrans" cxnId="{F7490EBE-484C-41AC-9A1B-AB25EB0DDCA9}">
      <dgm:prSet/>
      <dgm:spPr/>
      <dgm:t>
        <a:bodyPr/>
        <a:lstStyle/>
        <a:p>
          <a:endParaRPr lang="de-DE"/>
        </a:p>
      </dgm:t>
    </dgm:pt>
    <dgm:pt modelId="{68751CB3-C7D7-471D-B0D4-CF8A94E03674}" type="pres">
      <dgm:prSet presAssocID="{8F3F3421-8A03-4A51-B3ED-C46695C5CA47}" presName="Name0" presStyleCnt="0">
        <dgm:presLayoutVars>
          <dgm:dir/>
          <dgm:resizeHandles val="exact"/>
        </dgm:presLayoutVars>
      </dgm:prSet>
      <dgm:spPr/>
    </dgm:pt>
    <dgm:pt modelId="{80BE2901-88EC-4A89-A4AD-756554CA28F2}" type="pres">
      <dgm:prSet presAssocID="{81ACA44E-0540-498C-BFAA-8389D96285B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0B7E516-BB20-49A4-AB81-F918380AC443}" type="pres">
      <dgm:prSet presAssocID="{85A33237-2194-43FA-8FFF-5B5A61D91123}" presName="sibTrans" presStyleLbl="sibTrans2D1" presStyleIdx="0" presStyleCnt="2"/>
      <dgm:spPr/>
      <dgm:t>
        <a:bodyPr/>
        <a:lstStyle/>
        <a:p>
          <a:endParaRPr lang="de-DE"/>
        </a:p>
      </dgm:t>
    </dgm:pt>
    <dgm:pt modelId="{0757F204-12D3-49CB-A7FD-970BDB56A4EF}" type="pres">
      <dgm:prSet presAssocID="{85A33237-2194-43FA-8FFF-5B5A61D91123}" presName="connectorText" presStyleLbl="sibTrans2D1" presStyleIdx="0" presStyleCnt="2"/>
      <dgm:spPr/>
      <dgm:t>
        <a:bodyPr/>
        <a:lstStyle/>
        <a:p>
          <a:endParaRPr lang="de-DE"/>
        </a:p>
      </dgm:t>
    </dgm:pt>
    <dgm:pt modelId="{91DF4703-A2A9-4E36-8FE3-4A15B990CA89}" type="pres">
      <dgm:prSet presAssocID="{31E092E5-A788-43BF-8543-C825D7385CE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A110550-7CB7-4D80-B62A-0AC7EE6E1B05}" type="pres">
      <dgm:prSet presAssocID="{57F4AE77-EAF5-42D7-A03F-0A3DB7CEFAF2}" presName="sibTrans" presStyleLbl="sibTrans2D1" presStyleIdx="1" presStyleCnt="2" custAng="10800000"/>
      <dgm:spPr/>
      <dgm:t>
        <a:bodyPr/>
        <a:lstStyle/>
        <a:p>
          <a:endParaRPr lang="de-DE"/>
        </a:p>
      </dgm:t>
    </dgm:pt>
    <dgm:pt modelId="{BCFFDF1B-9F33-40C3-A662-5AE23F3F0D90}" type="pres">
      <dgm:prSet presAssocID="{57F4AE77-EAF5-42D7-A03F-0A3DB7CEFAF2}" presName="connectorText" presStyleLbl="sibTrans2D1" presStyleIdx="1" presStyleCnt="2"/>
      <dgm:spPr/>
      <dgm:t>
        <a:bodyPr/>
        <a:lstStyle/>
        <a:p>
          <a:endParaRPr lang="de-DE"/>
        </a:p>
      </dgm:t>
    </dgm:pt>
    <dgm:pt modelId="{A6F5DFEB-EE43-46A9-BB06-963AA7ADAA03}" type="pres">
      <dgm:prSet presAssocID="{3BE6768F-451A-4DC6-BE73-9CE2BC76E27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53C758A8-CD91-4A2C-BD6B-39E148039B30}" type="presOf" srcId="{3BE6768F-451A-4DC6-BE73-9CE2BC76E271}" destId="{A6F5DFEB-EE43-46A9-BB06-963AA7ADAA03}" srcOrd="0" destOrd="0" presId="urn:microsoft.com/office/officeart/2005/8/layout/process1"/>
    <dgm:cxn modelId="{C4BE183B-3570-4CD6-B318-8080B2317C3A}" type="presOf" srcId="{57F4AE77-EAF5-42D7-A03F-0A3DB7CEFAF2}" destId="{BCFFDF1B-9F33-40C3-A662-5AE23F3F0D90}" srcOrd="1" destOrd="0" presId="urn:microsoft.com/office/officeart/2005/8/layout/process1"/>
    <dgm:cxn modelId="{B8033E88-E3BF-40AA-8149-3C0BE4B74C97}" type="presOf" srcId="{85A33237-2194-43FA-8FFF-5B5A61D91123}" destId="{10B7E516-BB20-49A4-AB81-F918380AC443}" srcOrd="0" destOrd="0" presId="urn:microsoft.com/office/officeart/2005/8/layout/process1"/>
    <dgm:cxn modelId="{FE86C0F2-0ED3-4D9F-B4D8-5398D967886F}" srcId="{8F3F3421-8A03-4A51-B3ED-C46695C5CA47}" destId="{81ACA44E-0540-498C-BFAA-8389D96285BE}" srcOrd="0" destOrd="0" parTransId="{D514E163-624D-4018-A3B6-965572C5B57C}" sibTransId="{85A33237-2194-43FA-8FFF-5B5A61D91123}"/>
    <dgm:cxn modelId="{CB4B19AA-202D-406C-885F-ECD7C1D38D3D}" srcId="{8F3F3421-8A03-4A51-B3ED-C46695C5CA47}" destId="{31E092E5-A788-43BF-8543-C825D7385CE3}" srcOrd="1" destOrd="0" parTransId="{BA564726-2BF5-41DC-8279-60A2B830C446}" sibTransId="{57F4AE77-EAF5-42D7-A03F-0A3DB7CEFAF2}"/>
    <dgm:cxn modelId="{5603FFE5-23C0-4842-9582-7669F876554A}" type="presOf" srcId="{8F3F3421-8A03-4A51-B3ED-C46695C5CA47}" destId="{68751CB3-C7D7-471D-B0D4-CF8A94E03674}" srcOrd="0" destOrd="0" presId="urn:microsoft.com/office/officeart/2005/8/layout/process1"/>
    <dgm:cxn modelId="{FE6E994A-B1AC-469A-8356-89106480B3DD}" type="presOf" srcId="{85A33237-2194-43FA-8FFF-5B5A61D91123}" destId="{0757F204-12D3-49CB-A7FD-970BDB56A4EF}" srcOrd="1" destOrd="0" presId="urn:microsoft.com/office/officeart/2005/8/layout/process1"/>
    <dgm:cxn modelId="{00FC51C2-2EE0-4486-8C33-3D0E11E4EAE6}" type="presOf" srcId="{57F4AE77-EAF5-42D7-A03F-0A3DB7CEFAF2}" destId="{EA110550-7CB7-4D80-B62A-0AC7EE6E1B05}" srcOrd="0" destOrd="0" presId="urn:microsoft.com/office/officeart/2005/8/layout/process1"/>
    <dgm:cxn modelId="{F7490EBE-484C-41AC-9A1B-AB25EB0DDCA9}" srcId="{8F3F3421-8A03-4A51-B3ED-C46695C5CA47}" destId="{3BE6768F-451A-4DC6-BE73-9CE2BC76E271}" srcOrd="2" destOrd="0" parTransId="{A5DF5291-8A8B-49BD-8ED0-16CAC8566064}" sibTransId="{201206CB-D9E4-4D4A-BFC3-523A0EF6C7EA}"/>
    <dgm:cxn modelId="{7E3E2EDD-0E9C-41ED-8AFC-FB6C468275CF}" type="presOf" srcId="{31E092E5-A788-43BF-8543-C825D7385CE3}" destId="{91DF4703-A2A9-4E36-8FE3-4A15B990CA89}" srcOrd="0" destOrd="0" presId="urn:microsoft.com/office/officeart/2005/8/layout/process1"/>
    <dgm:cxn modelId="{9A788CCC-98B2-4BE6-A66D-EDFDB07A496A}" type="presOf" srcId="{81ACA44E-0540-498C-BFAA-8389D96285BE}" destId="{80BE2901-88EC-4A89-A4AD-756554CA28F2}" srcOrd="0" destOrd="0" presId="urn:microsoft.com/office/officeart/2005/8/layout/process1"/>
    <dgm:cxn modelId="{286865E8-0E4B-4941-9277-FE3387BC15AD}" type="presParOf" srcId="{68751CB3-C7D7-471D-B0D4-CF8A94E03674}" destId="{80BE2901-88EC-4A89-A4AD-756554CA28F2}" srcOrd="0" destOrd="0" presId="urn:microsoft.com/office/officeart/2005/8/layout/process1"/>
    <dgm:cxn modelId="{BAECD610-F635-4D74-B6F0-78B8CC6EC1A8}" type="presParOf" srcId="{68751CB3-C7D7-471D-B0D4-CF8A94E03674}" destId="{10B7E516-BB20-49A4-AB81-F918380AC443}" srcOrd="1" destOrd="0" presId="urn:microsoft.com/office/officeart/2005/8/layout/process1"/>
    <dgm:cxn modelId="{5A9FB6F5-25F0-41EE-A800-CD6FF7CDCE66}" type="presParOf" srcId="{10B7E516-BB20-49A4-AB81-F918380AC443}" destId="{0757F204-12D3-49CB-A7FD-970BDB56A4EF}" srcOrd="0" destOrd="0" presId="urn:microsoft.com/office/officeart/2005/8/layout/process1"/>
    <dgm:cxn modelId="{B2248619-720F-4470-B216-5C469778C0D4}" type="presParOf" srcId="{68751CB3-C7D7-471D-B0D4-CF8A94E03674}" destId="{91DF4703-A2A9-4E36-8FE3-4A15B990CA89}" srcOrd="2" destOrd="0" presId="urn:microsoft.com/office/officeart/2005/8/layout/process1"/>
    <dgm:cxn modelId="{CBB4B4C3-A947-4CA4-A225-65D91066BCDA}" type="presParOf" srcId="{68751CB3-C7D7-471D-B0D4-CF8A94E03674}" destId="{EA110550-7CB7-4D80-B62A-0AC7EE6E1B05}" srcOrd="3" destOrd="0" presId="urn:microsoft.com/office/officeart/2005/8/layout/process1"/>
    <dgm:cxn modelId="{A2161206-9FFC-45E6-A6A5-8517F2150567}" type="presParOf" srcId="{EA110550-7CB7-4D80-B62A-0AC7EE6E1B05}" destId="{BCFFDF1B-9F33-40C3-A662-5AE23F3F0D90}" srcOrd="0" destOrd="0" presId="urn:microsoft.com/office/officeart/2005/8/layout/process1"/>
    <dgm:cxn modelId="{69B02DE4-95AF-4A58-A6C5-59664D0749BB}" type="presParOf" srcId="{68751CB3-C7D7-471D-B0D4-CF8A94E03674}" destId="{A6F5DFEB-EE43-46A9-BB06-963AA7ADAA0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AE88EE7A-EBCA-4858-8971-681438530A5D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99775B82-3822-4D3F-9FE6-9C5B5724B2BE}">
      <dgm:prSet phldrT="[Text]" custT="1"/>
      <dgm:spPr/>
      <dgm:t>
        <a:bodyPr/>
        <a:lstStyle/>
        <a:p>
          <a:r>
            <a:rPr lang="de-DE" sz="1600" b="1" dirty="0" smtClean="0">
              <a:latin typeface="Arial" pitchFamily="34" charset="0"/>
              <a:cs typeface="Arial" pitchFamily="34" charset="0"/>
            </a:rPr>
            <a:t>Prüfungsbehörde</a:t>
          </a:r>
        </a:p>
        <a:p>
          <a:r>
            <a:rPr lang="de-DE" sz="1000" b="0" i="0" dirty="0" smtClean="0">
              <a:latin typeface="Arial" pitchFamily="34" charset="0"/>
              <a:cs typeface="Arial" pitchFamily="34" charset="0"/>
            </a:rPr>
            <a:t>(für die Prüfungsorganisation zuständige Stelle –Prüfungsausschuss)</a:t>
          </a:r>
          <a:endParaRPr lang="de-DE" sz="1000" b="0" i="0" dirty="0">
            <a:latin typeface="Arial" pitchFamily="34" charset="0"/>
            <a:cs typeface="Arial" pitchFamily="34" charset="0"/>
          </a:endParaRPr>
        </a:p>
      </dgm:t>
    </dgm:pt>
    <dgm:pt modelId="{690FCBD8-7A9D-44B6-99FA-FE422BD9D96A}" type="parTrans" cxnId="{CEEA301E-72C8-4C9B-BFFD-08338E298FA9}">
      <dgm:prSet/>
      <dgm:spPr/>
      <dgm:t>
        <a:bodyPr/>
        <a:lstStyle/>
        <a:p>
          <a:endParaRPr lang="de-DE"/>
        </a:p>
      </dgm:t>
    </dgm:pt>
    <dgm:pt modelId="{F911CD54-DBF4-4B03-877E-1D03EFDE619F}" type="sibTrans" cxnId="{CEEA301E-72C8-4C9B-BFFD-08338E298FA9}">
      <dgm:prSet/>
      <dgm:spPr/>
      <dgm:t>
        <a:bodyPr/>
        <a:lstStyle/>
        <a:p>
          <a:endParaRPr lang="de-DE"/>
        </a:p>
      </dgm:t>
    </dgm:pt>
    <dgm:pt modelId="{13C75FE0-FBC1-443E-BDA2-916139F67731}">
      <dgm:prSet phldrT="[Text]" custT="1"/>
      <dgm:spPr/>
      <dgm:t>
        <a:bodyPr/>
        <a:lstStyle/>
        <a:p>
          <a:pPr algn="ctr"/>
          <a:r>
            <a:rPr lang="de-DE" sz="1200" b="1" dirty="0" smtClean="0">
              <a:latin typeface="Arial" pitchFamily="34" charset="0"/>
              <a:cs typeface="Arial" pitchFamily="34" charset="0"/>
            </a:rPr>
            <a:t>Prüfungsrechtsverhältnis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:</a:t>
          </a:r>
        </a:p>
        <a:p>
          <a:pPr algn="l"/>
          <a:r>
            <a:rPr lang="de-DE" sz="1000" dirty="0" smtClean="0">
              <a:latin typeface="Arial" pitchFamily="34" charset="0"/>
              <a:cs typeface="Arial" pitchFamily="34" charset="0"/>
            </a:rPr>
            <a:t>- beginnt mit der Zulassung zur   </a:t>
          </a:r>
        </a:p>
        <a:p>
          <a:pPr algn="l"/>
          <a:r>
            <a:rPr lang="de-DE" sz="1000" dirty="0" smtClean="0">
              <a:latin typeface="Arial" pitchFamily="34" charset="0"/>
              <a:cs typeface="Arial" pitchFamily="34" charset="0"/>
            </a:rPr>
            <a:t>  Prüfung</a:t>
          </a:r>
        </a:p>
        <a:p>
          <a:pPr algn="l"/>
          <a:r>
            <a:rPr lang="de-DE" sz="1000" dirty="0" smtClean="0">
              <a:latin typeface="Arial" pitchFamily="34" charset="0"/>
              <a:cs typeface="Arial" pitchFamily="34" charset="0"/>
            </a:rPr>
            <a:t>- endet mit dem Bestehen/  dem </a:t>
          </a:r>
        </a:p>
        <a:p>
          <a:pPr algn="l"/>
          <a:r>
            <a:rPr lang="de-DE" sz="1000" dirty="0" smtClean="0">
              <a:latin typeface="Arial" pitchFamily="34" charset="0"/>
              <a:cs typeface="Arial" pitchFamily="34" charset="0"/>
            </a:rPr>
            <a:t>  endgültigen Nichtbestehen der </a:t>
          </a:r>
        </a:p>
        <a:p>
          <a:pPr algn="l"/>
          <a:r>
            <a:rPr lang="de-DE" sz="1000" dirty="0" smtClean="0">
              <a:latin typeface="Arial" pitchFamily="34" charset="0"/>
              <a:cs typeface="Arial" pitchFamily="34" charset="0"/>
            </a:rPr>
            <a:t>  Prüfung</a:t>
          </a:r>
          <a:endParaRPr lang="de-DE" sz="1000" dirty="0">
            <a:latin typeface="Arial" pitchFamily="34" charset="0"/>
            <a:cs typeface="Arial" pitchFamily="34" charset="0"/>
          </a:endParaRPr>
        </a:p>
      </dgm:t>
    </dgm:pt>
    <dgm:pt modelId="{1900FEDD-D82E-45FF-BE5C-D133CF60BF9C}" type="parTrans" cxnId="{5C7C61A3-3FF4-4F91-8C27-217CAC7F5074}">
      <dgm:prSet/>
      <dgm:spPr/>
      <dgm:t>
        <a:bodyPr/>
        <a:lstStyle/>
        <a:p>
          <a:endParaRPr lang="de-DE"/>
        </a:p>
      </dgm:t>
    </dgm:pt>
    <dgm:pt modelId="{D4947096-1CB6-4110-9793-EB0CCEEB7BE1}" type="sibTrans" cxnId="{5C7C61A3-3FF4-4F91-8C27-217CAC7F5074}">
      <dgm:prSet/>
      <dgm:spPr/>
      <dgm:t>
        <a:bodyPr/>
        <a:lstStyle/>
        <a:p>
          <a:endParaRPr lang="de-DE"/>
        </a:p>
      </dgm:t>
    </dgm:pt>
    <dgm:pt modelId="{8CE4EAD6-8BE0-48DE-B684-ABA303D8702C}">
      <dgm:prSet phldrT="[Text]" custT="1"/>
      <dgm:spPr/>
      <dgm:t>
        <a:bodyPr/>
        <a:lstStyle/>
        <a:p>
          <a:r>
            <a:rPr lang="de-DE" sz="1600" dirty="0" smtClean="0">
              <a:latin typeface="Arial" pitchFamily="34" charset="0"/>
              <a:cs typeface="Arial" pitchFamily="34" charset="0"/>
            </a:rPr>
            <a:t>Prüfling</a:t>
          </a:r>
          <a:endParaRPr lang="de-DE" sz="1600" dirty="0">
            <a:latin typeface="Arial" pitchFamily="34" charset="0"/>
            <a:cs typeface="Arial" pitchFamily="34" charset="0"/>
          </a:endParaRPr>
        </a:p>
      </dgm:t>
    </dgm:pt>
    <dgm:pt modelId="{DB2836CD-C56E-4BBD-9FE4-0EFE7D91C3B5}" type="parTrans" cxnId="{F82CDEE8-F921-4396-973C-B1BFCFE36348}">
      <dgm:prSet/>
      <dgm:spPr/>
      <dgm:t>
        <a:bodyPr/>
        <a:lstStyle/>
        <a:p>
          <a:endParaRPr lang="de-DE"/>
        </a:p>
      </dgm:t>
    </dgm:pt>
    <dgm:pt modelId="{33C12AB3-0F4F-4C96-86B3-5DB7F15259D9}" type="sibTrans" cxnId="{F82CDEE8-F921-4396-973C-B1BFCFE36348}">
      <dgm:prSet/>
      <dgm:spPr/>
      <dgm:t>
        <a:bodyPr/>
        <a:lstStyle/>
        <a:p>
          <a:endParaRPr lang="de-DE"/>
        </a:p>
      </dgm:t>
    </dgm:pt>
    <dgm:pt modelId="{D68B5DC6-D6A3-422B-92DE-67F625675ED5}" type="pres">
      <dgm:prSet presAssocID="{AE88EE7A-EBCA-4858-8971-681438530A5D}" presName="Name0" presStyleCnt="0">
        <dgm:presLayoutVars>
          <dgm:dir/>
          <dgm:resizeHandles val="exact"/>
        </dgm:presLayoutVars>
      </dgm:prSet>
      <dgm:spPr/>
    </dgm:pt>
    <dgm:pt modelId="{E3C6F6BC-131B-46DF-9393-41FBC4D18398}" type="pres">
      <dgm:prSet presAssocID="{99775B82-3822-4D3F-9FE6-9C5B5724B2BE}" presName="node" presStyleLbl="node1" presStyleIdx="0" presStyleCnt="3" custLinFactY="-29864" custLinFactNeighborX="2858" custLinFactNeighborY="-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B6A5DAF-1B57-4B30-9118-7B21DAB9842B}" type="pres">
      <dgm:prSet presAssocID="{F911CD54-DBF4-4B03-877E-1D03EFDE619F}" presName="sibTrans" presStyleLbl="sibTrans2D1" presStyleIdx="0" presStyleCnt="2"/>
      <dgm:spPr/>
      <dgm:t>
        <a:bodyPr/>
        <a:lstStyle/>
        <a:p>
          <a:endParaRPr lang="de-DE"/>
        </a:p>
      </dgm:t>
    </dgm:pt>
    <dgm:pt modelId="{95639165-2DF2-4E51-8ACE-7E57DA4EC4DD}" type="pres">
      <dgm:prSet presAssocID="{F911CD54-DBF4-4B03-877E-1D03EFDE619F}" presName="connectorText" presStyleLbl="sibTrans2D1" presStyleIdx="0" presStyleCnt="2"/>
      <dgm:spPr/>
      <dgm:t>
        <a:bodyPr/>
        <a:lstStyle/>
        <a:p>
          <a:endParaRPr lang="de-DE"/>
        </a:p>
      </dgm:t>
    </dgm:pt>
    <dgm:pt modelId="{D05CAA85-7EC0-4768-9F82-87B48916341F}" type="pres">
      <dgm:prSet presAssocID="{13C75FE0-FBC1-443E-BDA2-916139F67731}" presName="node" presStyleLbl="node1" presStyleIdx="1" presStyleCnt="3" custLinFactY="-29864" custLinFactNeighborX="1344" custLinFactNeighborY="-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10B75A9-6208-4F5A-82C9-5F84F6D09E8E}" type="pres">
      <dgm:prSet presAssocID="{D4947096-1CB6-4110-9793-EB0CCEEB7BE1}" presName="sibTrans" presStyleLbl="sibTrans2D1" presStyleIdx="1" presStyleCnt="2" custAng="10689133"/>
      <dgm:spPr/>
      <dgm:t>
        <a:bodyPr/>
        <a:lstStyle/>
        <a:p>
          <a:endParaRPr lang="de-DE"/>
        </a:p>
      </dgm:t>
    </dgm:pt>
    <dgm:pt modelId="{E7FB064E-0ED1-4696-84C3-8223B157451A}" type="pres">
      <dgm:prSet presAssocID="{D4947096-1CB6-4110-9793-EB0CCEEB7BE1}" presName="connectorText" presStyleLbl="sibTrans2D1" presStyleIdx="1" presStyleCnt="2"/>
      <dgm:spPr/>
      <dgm:t>
        <a:bodyPr/>
        <a:lstStyle/>
        <a:p>
          <a:endParaRPr lang="de-DE"/>
        </a:p>
      </dgm:t>
    </dgm:pt>
    <dgm:pt modelId="{09DF9B91-8572-48FC-A1BE-BF5FBC362953}" type="pres">
      <dgm:prSet presAssocID="{8CE4EAD6-8BE0-48DE-B684-ABA303D8702C}" presName="node" presStyleLbl="node1" presStyleIdx="2" presStyleCnt="3" custLinFactY="-22369" custLinFactNeighborX="-170" custLinFactNeighborY="-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139BDA5-DA72-49D6-9D0E-91D967B2A4D6}" type="presOf" srcId="{F911CD54-DBF4-4B03-877E-1D03EFDE619F}" destId="{9B6A5DAF-1B57-4B30-9118-7B21DAB9842B}" srcOrd="0" destOrd="0" presId="urn:microsoft.com/office/officeart/2005/8/layout/process1"/>
    <dgm:cxn modelId="{BF6C1C9F-3377-4606-B81C-932E47FD3812}" type="presOf" srcId="{F911CD54-DBF4-4B03-877E-1D03EFDE619F}" destId="{95639165-2DF2-4E51-8ACE-7E57DA4EC4DD}" srcOrd="1" destOrd="0" presId="urn:microsoft.com/office/officeart/2005/8/layout/process1"/>
    <dgm:cxn modelId="{6E08B37F-9656-45EB-AACA-1D65C8B44D61}" type="presOf" srcId="{D4947096-1CB6-4110-9793-EB0CCEEB7BE1}" destId="{E7FB064E-0ED1-4696-84C3-8223B157451A}" srcOrd="1" destOrd="0" presId="urn:microsoft.com/office/officeart/2005/8/layout/process1"/>
    <dgm:cxn modelId="{457E79D3-16CF-41CC-B646-79CE39739D09}" type="presOf" srcId="{8CE4EAD6-8BE0-48DE-B684-ABA303D8702C}" destId="{09DF9B91-8572-48FC-A1BE-BF5FBC362953}" srcOrd="0" destOrd="0" presId="urn:microsoft.com/office/officeart/2005/8/layout/process1"/>
    <dgm:cxn modelId="{5C7C61A3-3FF4-4F91-8C27-217CAC7F5074}" srcId="{AE88EE7A-EBCA-4858-8971-681438530A5D}" destId="{13C75FE0-FBC1-443E-BDA2-916139F67731}" srcOrd="1" destOrd="0" parTransId="{1900FEDD-D82E-45FF-BE5C-D133CF60BF9C}" sibTransId="{D4947096-1CB6-4110-9793-EB0CCEEB7BE1}"/>
    <dgm:cxn modelId="{F82CDEE8-F921-4396-973C-B1BFCFE36348}" srcId="{AE88EE7A-EBCA-4858-8971-681438530A5D}" destId="{8CE4EAD6-8BE0-48DE-B684-ABA303D8702C}" srcOrd="2" destOrd="0" parTransId="{DB2836CD-C56E-4BBD-9FE4-0EFE7D91C3B5}" sibTransId="{33C12AB3-0F4F-4C96-86B3-5DB7F15259D9}"/>
    <dgm:cxn modelId="{6E694ADF-BF65-4A7B-A8BC-332BDC64CB34}" type="presOf" srcId="{13C75FE0-FBC1-443E-BDA2-916139F67731}" destId="{D05CAA85-7EC0-4768-9F82-87B48916341F}" srcOrd="0" destOrd="0" presId="urn:microsoft.com/office/officeart/2005/8/layout/process1"/>
    <dgm:cxn modelId="{BEE08D98-404E-4E62-A0CA-14470B2A1709}" type="presOf" srcId="{D4947096-1CB6-4110-9793-EB0CCEEB7BE1}" destId="{810B75A9-6208-4F5A-82C9-5F84F6D09E8E}" srcOrd="0" destOrd="0" presId="urn:microsoft.com/office/officeart/2005/8/layout/process1"/>
    <dgm:cxn modelId="{E10AF4CD-C58A-44D7-870D-342A26225B98}" type="presOf" srcId="{AE88EE7A-EBCA-4858-8971-681438530A5D}" destId="{D68B5DC6-D6A3-422B-92DE-67F625675ED5}" srcOrd="0" destOrd="0" presId="urn:microsoft.com/office/officeart/2005/8/layout/process1"/>
    <dgm:cxn modelId="{FAD77F9A-395A-4A40-A518-3CCAC4735A5F}" type="presOf" srcId="{99775B82-3822-4D3F-9FE6-9C5B5724B2BE}" destId="{E3C6F6BC-131B-46DF-9393-41FBC4D18398}" srcOrd="0" destOrd="0" presId="urn:microsoft.com/office/officeart/2005/8/layout/process1"/>
    <dgm:cxn modelId="{CEEA301E-72C8-4C9B-BFFD-08338E298FA9}" srcId="{AE88EE7A-EBCA-4858-8971-681438530A5D}" destId="{99775B82-3822-4D3F-9FE6-9C5B5724B2BE}" srcOrd="0" destOrd="0" parTransId="{690FCBD8-7A9D-44B6-99FA-FE422BD9D96A}" sibTransId="{F911CD54-DBF4-4B03-877E-1D03EFDE619F}"/>
    <dgm:cxn modelId="{2B720364-8774-42D0-9684-872261C7D050}" type="presParOf" srcId="{D68B5DC6-D6A3-422B-92DE-67F625675ED5}" destId="{E3C6F6BC-131B-46DF-9393-41FBC4D18398}" srcOrd="0" destOrd="0" presId="urn:microsoft.com/office/officeart/2005/8/layout/process1"/>
    <dgm:cxn modelId="{917813C9-33D2-4037-858D-0F2D7166690C}" type="presParOf" srcId="{D68B5DC6-D6A3-422B-92DE-67F625675ED5}" destId="{9B6A5DAF-1B57-4B30-9118-7B21DAB9842B}" srcOrd="1" destOrd="0" presId="urn:microsoft.com/office/officeart/2005/8/layout/process1"/>
    <dgm:cxn modelId="{484BC2E2-11D8-4BA8-8996-8B3D9289D084}" type="presParOf" srcId="{9B6A5DAF-1B57-4B30-9118-7B21DAB9842B}" destId="{95639165-2DF2-4E51-8ACE-7E57DA4EC4DD}" srcOrd="0" destOrd="0" presId="urn:microsoft.com/office/officeart/2005/8/layout/process1"/>
    <dgm:cxn modelId="{37DF1BEA-3025-461D-877A-31F4D9AA4763}" type="presParOf" srcId="{D68B5DC6-D6A3-422B-92DE-67F625675ED5}" destId="{D05CAA85-7EC0-4768-9F82-87B48916341F}" srcOrd="2" destOrd="0" presId="urn:microsoft.com/office/officeart/2005/8/layout/process1"/>
    <dgm:cxn modelId="{9837321D-B8AA-45CB-A289-6BF11ED90BC9}" type="presParOf" srcId="{D68B5DC6-D6A3-422B-92DE-67F625675ED5}" destId="{810B75A9-6208-4F5A-82C9-5F84F6D09E8E}" srcOrd="3" destOrd="0" presId="urn:microsoft.com/office/officeart/2005/8/layout/process1"/>
    <dgm:cxn modelId="{33C8CC65-5BAA-452D-BB5E-F10BFFCC3D4E}" type="presParOf" srcId="{810B75A9-6208-4F5A-82C9-5F84F6D09E8E}" destId="{E7FB064E-0ED1-4696-84C3-8223B157451A}" srcOrd="0" destOrd="0" presId="urn:microsoft.com/office/officeart/2005/8/layout/process1"/>
    <dgm:cxn modelId="{4FAFD002-71BE-4F46-A85A-0DB9DC655E67}" type="presParOf" srcId="{D68B5DC6-D6A3-422B-92DE-67F625675ED5}" destId="{09DF9B91-8572-48FC-A1BE-BF5FBC36295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36EF6F-635C-4CF3-9678-529C3B62A36C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3F48ACAF-311E-46A7-B922-1B48281BAC16}">
      <dgm:prSet phldrT="[Text]" custT="1"/>
      <dgm:spPr>
        <a:solidFill>
          <a:srgbClr val="FF0000"/>
        </a:solidFill>
      </dgm:spPr>
      <dgm:t>
        <a:bodyPr anchor="ctr"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de-DE" sz="18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de-DE" sz="18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20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Grundgesetz</a:t>
          </a:r>
        </a:p>
      </dgm:t>
    </dgm:pt>
    <dgm:pt modelId="{BC11B941-3AE9-4567-9A5B-129671012078}" type="parTrans" cxnId="{54F2BABC-DD02-411A-830A-1DF5D14E95BF}">
      <dgm:prSet/>
      <dgm:spPr/>
      <dgm:t>
        <a:bodyPr/>
        <a:lstStyle/>
        <a:p>
          <a:endParaRPr lang="de-DE"/>
        </a:p>
      </dgm:t>
    </dgm:pt>
    <dgm:pt modelId="{7322A784-18A9-4158-9D60-A71A2CF666F5}" type="sibTrans" cxnId="{54F2BABC-DD02-411A-830A-1DF5D14E95BF}">
      <dgm:prSet/>
      <dgm:spPr/>
      <dgm:t>
        <a:bodyPr/>
        <a:lstStyle/>
        <a:p>
          <a:endParaRPr lang="de-DE"/>
        </a:p>
      </dgm:t>
    </dgm:pt>
    <dgm:pt modelId="{11617F74-4D3C-4C3E-B409-CE0E9A0B2392}">
      <dgm:prSet phldrT="[Text]" custT="1"/>
      <dgm:spPr>
        <a:solidFill>
          <a:srgbClr val="FF0000">
            <a:alpha val="80000"/>
          </a:srgbClr>
        </a:solidFill>
      </dgm:spPr>
      <dgm:t>
        <a:bodyPr anchor="ctr"/>
        <a:lstStyle/>
        <a:p>
          <a:pPr algn="ctr">
            <a:lnSpc>
              <a:spcPct val="90000"/>
            </a:lnSpc>
          </a:pPr>
          <a:endParaRPr lang="de-DE" sz="1600" b="1" baseline="0" dirty="0" smtClean="0">
            <a:solidFill>
              <a:schemeClr val="bg1"/>
            </a:solidFill>
            <a:latin typeface="Arial" pitchFamily="34" charset="0"/>
          </a:endParaRPr>
        </a:p>
        <a:p>
          <a:pPr algn="ctr">
            <a:lnSpc>
              <a:spcPct val="90000"/>
            </a:lnSpc>
          </a:pPr>
          <a:r>
            <a:rPr lang="de-DE" sz="1600" b="1" baseline="0" dirty="0" smtClean="0">
              <a:solidFill>
                <a:srgbClr val="FFC000"/>
              </a:solidFill>
              <a:latin typeface="Arial" pitchFamily="34" charset="0"/>
            </a:rPr>
            <a:t>Sächsische Verfassung</a:t>
          </a:r>
        </a:p>
        <a:p>
          <a:pPr algn="ctr">
            <a:lnSpc>
              <a:spcPct val="90000"/>
            </a:lnSpc>
          </a:pPr>
          <a:endParaRPr lang="de-DE" sz="1600" b="1" baseline="0" dirty="0" smtClean="0">
            <a:solidFill>
              <a:schemeClr val="bg1"/>
            </a:solidFill>
            <a:latin typeface="Arial" pitchFamily="34" charset="0"/>
          </a:endParaRPr>
        </a:p>
      </dgm:t>
    </dgm:pt>
    <dgm:pt modelId="{124CFCE5-DC4E-470D-8AD3-CC97E13B245E}" type="parTrans" cxnId="{9550E2B2-B3B5-4865-BA0E-10F6D9EBB8D2}">
      <dgm:prSet/>
      <dgm:spPr/>
      <dgm:t>
        <a:bodyPr/>
        <a:lstStyle/>
        <a:p>
          <a:endParaRPr lang="de-DE"/>
        </a:p>
      </dgm:t>
    </dgm:pt>
    <dgm:pt modelId="{5B50839F-40A0-4167-BFB7-D43944947422}" type="sibTrans" cxnId="{9550E2B2-B3B5-4865-BA0E-10F6D9EBB8D2}">
      <dgm:prSet/>
      <dgm:spPr/>
      <dgm:t>
        <a:bodyPr/>
        <a:lstStyle/>
        <a:p>
          <a:endParaRPr lang="de-DE"/>
        </a:p>
      </dgm:t>
    </dgm:pt>
    <dgm:pt modelId="{D7D46529-BE9F-4817-B351-3AAA6AE44833}">
      <dgm:prSet phldrT="[Text]" custT="1"/>
      <dgm:spPr>
        <a:solidFill>
          <a:srgbClr val="00CC00"/>
        </a:solidFill>
      </dgm:spPr>
      <dgm:t>
        <a:bodyPr/>
        <a:lstStyle/>
        <a:p>
          <a:pPr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Bundesgesetze: Hochschulrahmengesetz </a:t>
          </a:r>
        </a:p>
        <a:p>
          <a:pPr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de-DE" sz="14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E02FAFAB-8A60-4580-9E75-B056848F1B1A}" type="parTrans" cxnId="{C193E30E-DFDF-46DF-9811-D1EFB5B9CE9E}">
      <dgm:prSet/>
      <dgm:spPr/>
      <dgm:t>
        <a:bodyPr/>
        <a:lstStyle/>
        <a:p>
          <a:endParaRPr lang="de-DE"/>
        </a:p>
      </dgm:t>
    </dgm:pt>
    <dgm:pt modelId="{7D5B1583-06DC-44C2-B006-BD5842B7C7D0}" type="sibTrans" cxnId="{C193E30E-DFDF-46DF-9811-D1EFB5B9CE9E}">
      <dgm:prSet/>
      <dgm:spPr/>
      <dgm:t>
        <a:bodyPr/>
        <a:lstStyle/>
        <a:p>
          <a:endParaRPr lang="de-DE"/>
        </a:p>
      </dgm:t>
    </dgm:pt>
    <dgm:pt modelId="{653FC2AC-4397-40A4-9D90-B8D9226F2ACF}">
      <dgm:prSet phldrT="[Text]"/>
      <dgm:spPr>
        <a:solidFill>
          <a:srgbClr val="009900">
            <a:alpha val="75000"/>
          </a:srgbClr>
        </a:solidFill>
      </dgm:spPr>
      <dgm:t>
        <a:bodyPr/>
        <a:lstStyle/>
        <a:p>
          <a:endParaRPr lang="de-DE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endParaRPr lang="de-DE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343703EE-6033-40D4-9D12-5D78B08BB06E}" type="sibTrans" cxnId="{7E24F267-1A81-467D-ADC5-859E805C02D6}">
      <dgm:prSet/>
      <dgm:spPr/>
      <dgm:t>
        <a:bodyPr/>
        <a:lstStyle/>
        <a:p>
          <a:endParaRPr lang="de-DE"/>
        </a:p>
      </dgm:t>
    </dgm:pt>
    <dgm:pt modelId="{FB536E02-41DC-47EF-9370-B0312072CD57}" type="parTrans" cxnId="{7E24F267-1A81-467D-ADC5-859E805C02D6}">
      <dgm:prSet/>
      <dgm:spPr/>
      <dgm:t>
        <a:bodyPr/>
        <a:lstStyle/>
        <a:p>
          <a:endParaRPr lang="de-DE"/>
        </a:p>
      </dgm:t>
    </dgm:pt>
    <dgm:pt modelId="{8E7139E9-BB63-49DF-8C8C-31873E74A29C}">
      <dgm:prSet phldrT="[Text]" custT="1"/>
      <dgm:spPr>
        <a:solidFill>
          <a:srgbClr val="00B050"/>
        </a:solidFill>
      </dgm:spPr>
      <dgm:t>
        <a:bodyPr anchor="ctr"/>
        <a:lstStyle/>
        <a:p>
          <a:endParaRPr lang="de-DE" sz="1400" baseline="0" dirty="0">
            <a:solidFill>
              <a:schemeClr val="bg1"/>
            </a:solidFill>
            <a:latin typeface="Arial" pitchFamily="34" charset="0"/>
          </a:endParaRPr>
        </a:p>
      </dgm:t>
    </dgm:pt>
    <dgm:pt modelId="{859D826C-1338-4C6F-96D9-C9D42C97B9B9}" type="parTrans" cxnId="{BFA11D4E-AE2E-41D4-AEDC-8E6DCA2A6EC5}">
      <dgm:prSet/>
      <dgm:spPr/>
      <dgm:t>
        <a:bodyPr/>
        <a:lstStyle/>
        <a:p>
          <a:endParaRPr lang="de-DE"/>
        </a:p>
      </dgm:t>
    </dgm:pt>
    <dgm:pt modelId="{34948412-1844-400A-B0A4-0165652E7941}" type="sibTrans" cxnId="{BFA11D4E-AE2E-41D4-AEDC-8E6DCA2A6EC5}">
      <dgm:prSet/>
      <dgm:spPr/>
      <dgm:t>
        <a:bodyPr/>
        <a:lstStyle/>
        <a:p>
          <a:endParaRPr lang="de-DE"/>
        </a:p>
      </dgm:t>
    </dgm:pt>
    <dgm:pt modelId="{523D256A-0D30-44EE-8764-41BC241579E5}" type="pres">
      <dgm:prSet presAssocID="{8236EF6F-635C-4CF3-9678-529C3B62A36C}" presName="Name0" presStyleCnt="0">
        <dgm:presLayoutVars>
          <dgm:dir/>
          <dgm:animLvl val="lvl"/>
          <dgm:resizeHandles val="exact"/>
        </dgm:presLayoutVars>
      </dgm:prSet>
      <dgm:spPr/>
    </dgm:pt>
    <dgm:pt modelId="{A92B1A46-C553-4399-B93F-34BDCA97BB4B}" type="pres">
      <dgm:prSet presAssocID="{3F48ACAF-311E-46A7-B922-1B48281BAC16}" presName="Name8" presStyleCnt="0"/>
      <dgm:spPr/>
    </dgm:pt>
    <dgm:pt modelId="{8EC540F5-E38C-43FA-9B61-7B49F4F3B26E}" type="pres">
      <dgm:prSet presAssocID="{3F48ACAF-311E-46A7-B922-1B48281BAC16}" presName="level" presStyleLbl="node1" presStyleIdx="0" presStyleCnt="5" custLinFactNeighborY="-227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11354F3-0C6A-4BD3-A5D9-CF76653987A3}" type="pres">
      <dgm:prSet presAssocID="{3F48ACAF-311E-46A7-B922-1B48281BAC1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B335608-B46F-428F-A922-1A7FEF254C26}" type="pres">
      <dgm:prSet presAssocID="{11617F74-4D3C-4C3E-B409-CE0E9A0B2392}" presName="Name8" presStyleCnt="0"/>
      <dgm:spPr/>
    </dgm:pt>
    <dgm:pt modelId="{97DAF775-D1BA-4032-B18A-E8C9C3120F1B}" type="pres">
      <dgm:prSet presAssocID="{11617F74-4D3C-4C3E-B409-CE0E9A0B2392}" presName="level" presStyleLbl="node1" presStyleIdx="1" presStyleCnt="5" custScaleX="98488" custScaleY="28798" custLinFactNeighborX="-82" custLinFactNeighborY="-101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D0C5C70-4721-4AF0-A96F-845E7F4512DC}" type="pres">
      <dgm:prSet presAssocID="{11617F74-4D3C-4C3E-B409-CE0E9A0B239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99511E5-E720-4549-808F-88313C74FF94}" type="pres">
      <dgm:prSet presAssocID="{D7D46529-BE9F-4817-B351-3AAA6AE44833}" presName="Name8" presStyleCnt="0"/>
      <dgm:spPr/>
    </dgm:pt>
    <dgm:pt modelId="{D7F4DDC3-48EF-4265-90CA-E5A8962979B7}" type="pres">
      <dgm:prSet presAssocID="{D7D46529-BE9F-4817-B351-3AAA6AE44833}" presName="level" presStyleLbl="node1" presStyleIdx="2" presStyleCnt="5" custScaleY="49964" custLinFactNeighborX="-39" custLinFactNeighborY="846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EB05AD1-40B8-4973-AF31-15344928F968}" type="pres">
      <dgm:prSet presAssocID="{D7D46529-BE9F-4817-B351-3AAA6AE4483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98FCDFA-C3F8-4A7C-8859-FE1D2361B79E}" type="pres">
      <dgm:prSet presAssocID="{653FC2AC-4397-40A4-9D90-B8D9226F2ACF}" presName="Name8" presStyleCnt="0"/>
      <dgm:spPr/>
    </dgm:pt>
    <dgm:pt modelId="{31ABD9EC-90C5-45B3-928C-67C4F9961EE6}" type="pres">
      <dgm:prSet presAssocID="{653FC2AC-4397-40A4-9D90-B8D9226F2ACF}" presName="level" presStyleLbl="node1" presStyleIdx="3" presStyleCnt="5" custScaleX="99350" custScaleY="34444" custLinFactNeighborX="-511" custLinFactNeighborY="-577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FBFDB92-7C3C-4948-8E96-FF7552BE1437}" type="pres">
      <dgm:prSet presAssocID="{653FC2AC-4397-40A4-9D90-B8D9226F2AC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A40DE5E-1DE5-491F-B9AC-0055C54BA8A8}" type="pres">
      <dgm:prSet presAssocID="{8E7139E9-BB63-49DF-8C8C-31873E74A29C}" presName="Name8" presStyleCnt="0"/>
      <dgm:spPr/>
    </dgm:pt>
    <dgm:pt modelId="{9940DCD0-E11E-47FE-BA96-88815CD0E867}" type="pres">
      <dgm:prSet presAssocID="{8E7139E9-BB63-49DF-8C8C-31873E74A29C}" presName="level" presStyleLbl="node1" presStyleIdx="4" presStyleCnt="5" custScaleX="98300" custScaleY="111016" custLinFactNeighborX="-562" custLinFactNeighborY="-510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1D6AACD-738E-4347-9E35-CB709FCF3921}" type="pres">
      <dgm:prSet presAssocID="{8E7139E9-BB63-49DF-8C8C-31873E74A29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8C1F9564-DC94-4AA4-87A5-7037C3788C56}" type="presOf" srcId="{653FC2AC-4397-40A4-9D90-B8D9226F2ACF}" destId="{31ABD9EC-90C5-45B3-928C-67C4F9961EE6}" srcOrd="0" destOrd="0" presId="urn:microsoft.com/office/officeart/2005/8/layout/pyramid1"/>
    <dgm:cxn modelId="{D1259C5C-521E-4794-9733-0DDA548EDD7D}" type="presOf" srcId="{D7D46529-BE9F-4817-B351-3AAA6AE44833}" destId="{D7F4DDC3-48EF-4265-90CA-E5A8962979B7}" srcOrd="0" destOrd="0" presId="urn:microsoft.com/office/officeart/2005/8/layout/pyramid1"/>
    <dgm:cxn modelId="{FF3BB517-B074-4D1F-9094-2CF204035B84}" type="presOf" srcId="{8E7139E9-BB63-49DF-8C8C-31873E74A29C}" destId="{9940DCD0-E11E-47FE-BA96-88815CD0E867}" srcOrd="0" destOrd="0" presId="urn:microsoft.com/office/officeart/2005/8/layout/pyramid1"/>
    <dgm:cxn modelId="{6064901A-B4F1-4093-9DAB-C18E8A0C272C}" type="presOf" srcId="{8E7139E9-BB63-49DF-8C8C-31873E74A29C}" destId="{51D6AACD-738E-4347-9E35-CB709FCF3921}" srcOrd="1" destOrd="0" presId="urn:microsoft.com/office/officeart/2005/8/layout/pyramid1"/>
    <dgm:cxn modelId="{F6245073-2702-449B-96FB-324815119437}" type="presOf" srcId="{3F48ACAF-311E-46A7-B922-1B48281BAC16}" destId="{8EC540F5-E38C-43FA-9B61-7B49F4F3B26E}" srcOrd="0" destOrd="0" presId="urn:microsoft.com/office/officeart/2005/8/layout/pyramid1"/>
    <dgm:cxn modelId="{9B141D9C-05C9-4BE4-AA0F-350EDB77D46C}" type="presOf" srcId="{3F48ACAF-311E-46A7-B922-1B48281BAC16}" destId="{C11354F3-0C6A-4BD3-A5D9-CF76653987A3}" srcOrd="1" destOrd="0" presId="urn:microsoft.com/office/officeart/2005/8/layout/pyramid1"/>
    <dgm:cxn modelId="{5359013D-F879-4AD4-95EE-2C71C2C8F615}" type="presOf" srcId="{653FC2AC-4397-40A4-9D90-B8D9226F2ACF}" destId="{AFBFDB92-7C3C-4948-8E96-FF7552BE1437}" srcOrd="1" destOrd="0" presId="urn:microsoft.com/office/officeart/2005/8/layout/pyramid1"/>
    <dgm:cxn modelId="{2B25728A-881C-419C-8EC8-27F32E76DCC4}" type="presOf" srcId="{11617F74-4D3C-4C3E-B409-CE0E9A0B2392}" destId="{97DAF775-D1BA-4032-B18A-E8C9C3120F1B}" srcOrd="0" destOrd="0" presId="urn:microsoft.com/office/officeart/2005/8/layout/pyramid1"/>
    <dgm:cxn modelId="{BFA11D4E-AE2E-41D4-AEDC-8E6DCA2A6EC5}" srcId="{8236EF6F-635C-4CF3-9678-529C3B62A36C}" destId="{8E7139E9-BB63-49DF-8C8C-31873E74A29C}" srcOrd="4" destOrd="0" parTransId="{859D826C-1338-4C6F-96D9-C9D42C97B9B9}" sibTransId="{34948412-1844-400A-B0A4-0165652E7941}"/>
    <dgm:cxn modelId="{83B0D3E7-8F66-4797-8B6A-9D49C1CC368E}" type="presOf" srcId="{8236EF6F-635C-4CF3-9678-529C3B62A36C}" destId="{523D256A-0D30-44EE-8764-41BC241579E5}" srcOrd="0" destOrd="0" presId="urn:microsoft.com/office/officeart/2005/8/layout/pyramid1"/>
    <dgm:cxn modelId="{7E24F267-1A81-467D-ADC5-859E805C02D6}" srcId="{8236EF6F-635C-4CF3-9678-529C3B62A36C}" destId="{653FC2AC-4397-40A4-9D90-B8D9226F2ACF}" srcOrd="3" destOrd="0" parTransId="{FB536E02-41DC-47EF-9370-B0312072CD57}" sibTransId="{343703EE-6033-40D4-9D12-5D78B08BB06E}"/>
    <dgm:cxn modelId="{C193E30E-DFDF-46DF-9811-D1EFB5B9CE9E}" srcId="{8236EF6F-635C-4CF3-9678-529C3B62A36C}" destId="{D7D46529-BE9F-4817-B351-3AAA6AE44833}" srcOrd="2" destOrd="0" parTransId="{E02FAFAB-8A60-4580-9E75-B056848F1B1A}" sibTransId="{7D5B1583-06DC-44C2-B006-BD5842B7C7D0}"/>
    <dgm:cxn modelId="{D5B4B042-7DEB-4495-86C8-C45F91E185EB}" type="presOf" srcId="{11617F74-4D3C-4C3E-B409-CE0E9A0B2392}" destId="{FD0C5C70-4721-4AF0-A96F-845E7F4512DC}" srcOrd="1" destOrd="0" presId="urn:microsoft.com/office/officeart/2005/8/layout/pyramid1"/>
    <dgm:cxn modelId="{4203DB83-9C06-455A-8551-6D464228C74A}" type="presOf" srcId="{D7D46529-BE9F-4817-B351-3AAA6AE44833}" destId="{EEB05AD1-40B8-4973-AF31-15344928F968}" srcOrd="1" destOrd="0" presId="urn:microsoft.com/office/officeart/2005/8/layout/pyramid1"/>
    <dgm:cxn modelId="{9550E2B2-B3B5-4865-BA0E-10F6D9EBB8D2}" srcId="{8236EF6F-635C-4CF3-9678-529C3B62A36C}" destId="{11617F74-4D3C-4C3E-B409-CE0E9A0B2392}" srcOrd="1" destOrd="0" parTransId="{124CFCE5-DC4E-470D-8AD3-CC97E13B245E}" sibTransId="{5B50839F-40A0-4167-BFB7-D43944947422}"/>
    <dgm:cxn modelId="{54F2BABC-DD02-411A-830A-1DF5D14E95BF}" srcId="{8236EF6F-635C-4CF3-9678-529C3B62A36C}" destId="{3F48ACAF-311E-46A7-B922-1B48281BAC16}" srcOrd="0" destOrd="0" parTransId="{BC11B941-3AE9-4567-9A5B-129671012078}" sibTransId="{7322A784-18A9-4158-9D60-A71A2CF666F5}"/>
    <dgm:cxn modelId="{A01BBF26-22A4-4B10-8AD8-B060A839BD06}" type="presParOf" srcId="{523D256A-0D30-44EE-8764-41BC241579E5}" destId="{A92B1A46-C553-4399-B93F-34BDCA97BB4B}" srcOrd="0" destOrd="0" presId="urn:microsoft.com/office/officeart/2005/8/layout/pyramid1"/>
    <dgm:cxn modelId="{C5403144-CA97-44CF-A4BC-C39548F8D0B0}" type="presParOf" srcId="{A92B1A46-C553-4399-B93F-34BDCA97BB4B}" destId="{8EC540F5-E38C-43FA-9B61-7B49F4F3B26E}" srcOrd="0" destOrd="0" presId="urn:microsoft.com/office/officeart/2005/8/layout/pyramid1"/>
    <dgm:cxn modelId="{EE2FB436-309A-48D3-A61D-0F051A6D0D8D}" type="presParOf" srcId="{A92B1A46-C553-4399-B93F-34BDCA97BB4B}" destId="{C11354F3-0C6A-4BD3-A5D9-CF76653987A3}" srcOrd="1" destOrd="0" presId="urn:microsoft.com/office/officeart/2005/8/layout/pyramid1"/>
    <dgm:cxn modelId="{F432AE26-36D0-4384-B3BF-0E295213072D}" type="presParOf" srcId="{523D256A-0D30-44EE-8764-41BC241579E5}" destId="{5B335608-B46F-428F-A922-1A7FEF254C26}" srcOrd="1" destOrd="0" presId="urn:microsoft.com/office/officeart/2005/8/layout/pyramid1"/>
    <dgm:cxn modelId="{A4033CCB-3F5B-4771-A42E-BC990FDC777F}" type="presParOf" srcId="{5B335608-B46F-428F-A922-1A7FEF254C26}" destId="{97DAF775-D1BA-4032-B18A-E8C9C3120F1B}" srcOrd="0" destOrd="0" presId="urn:microsoft.com/office/officeart/2005/8/layout/pyramid1"/>
    <dgm:cxn modelId="{3E0A53A1-D5D0-46F7-BCE4-5717F4FCC8CD}" type="presParOf" srcId="{5B335608-B46F-428F-A922-1A7FEF254C26}" destId="{FD0C5C70-4721-4AF0-A96F-845E7F4512DC}" srcOrd="1" destOrd="0" presId="urn:microsoft.com/office/officeart/2005/8/layout/pyramid1"/>
    <dgm:cxn modelId="{22A8D4F5-2DDB-40F2-A8D7-241AE61B1D4B}" type="presParOf" srcId="{523D256A-0D30-44EE-8764-41BC241579E5}" destId="{999511E5-E720-4549-808F-88313C74FF94}" srcOrd="2" destOrd="0" presId="urn:microsoft.com/office/officeart/2005/8/layout/pyramid1"/>
    <dgm:cxn modelId="{E0FD13CE-2FC0-4219-B758-BF4CA4832503}" type="presParOf" srcId="{999511E5-E720-4549-808F-88313C74FF94}" destId="{D7F4DDC3-48EF-4265-90CA-E5A8962979B7}" srcOrd="0" destOrd="0" presId="urn:microsoft.com/office/officeart/2005/8/layout/pyramid1"/>
    <dgm:cxn modelId="{F751CA61-4D5E-4E83-8027-C776014D543E}" type="presParOf" srcId="{999511E5-E720-4549-808F-88313C74FF94}" destId="{EEB05AD1-40B8-4973-AF31-15344928F968}" srcOrd="1" destOrd="0" presId="urn:microsoft.com/office/officeart/2005/8/layout/pyramid1"/>
    <dgm:cxn modelId="{7DCCAE08-963F-485B-A5AE-4F02575B3286}" type="presParOf" srcId="{523D256A-0D30-44EE-8764-41BC241579E5}" destId="{498FCDFA-C3F8-4A7C-8859-FE1D2361B79E}" srcOrd="3" destOrd="0" presId="urn:microsoft.com/office/officeart/2005/8/layout/pyramid1"/>
    <dgm:cxn modelId="{D1971363-AF1A-450C-94A8-4250FF4B81AD}" type="presParOf" srcId="{498FCDFA-C3F8-4A7C-8859-FE1D2361B79E}" destId="{31ABD9EC-90C5-45B3-928C-67C4F9961EE6}" srcOrd="0" destOrd="0" presId="urn:microsoft.com/office/officeart/2005/8/layout/pyramid1"/>
    <dgm:cxn modelId="{B8550B11-4BE1-4738-837E-F167810D72DA}" type="presParOf" srcId="{498FCDFA-C3F8-4A7C-8859-FE1D2361B79E}" destId="{AFBFDB92-7C3C-4948-8E96-FF7552BE1437}" srcOrd="1" destOrd="0" presId="urn:microsoft.com/office/officeart/2005/8/layout/pyramid1"/>
    <dgm:cxn modelId="{43C24021-099B-48EA-8106-B1EAAA0FDB29}" type="presParOf" srcId="{523D256A-0D30-44EE-8764-41BC241579E5}" destId="{BA40DE5E-1DE5-491F-B9AC-0055C54BA8A8}" srcOrd="4" destOrd="0" presId="urn:microsoft.com/office/officeart/2005/8/layout/pyramid1"/>
    <dgm:cxn modelId="{C449E3D3-355B-4533-919E-955DDA82AC1C}" type="presParOf" srcId="{BA40DE5E-1DE5-491F-B9AC-0055C54BA8A8}" destId="{9940DCD0-E11E-47FE-BA96-88815CD0E867}" srcOrd="0" destOrd="0" presId="urn:microsoft.com/office/officeart/2005/8/layout/pyramid1"/>
    <dgm:cxn modelId="{C7DA7DA7-C9AF-4FC6-8CDE-375F72D7209C}" type="presParOf" srcId="{BA40DE5E-1DE5-491F-B9AC-0055C54BA8A8}" destId="{51D6AACD-738E-4347-9E35-CB709FCF3921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60B48C23-B46D-4439-9B80-5182960728F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2D01AC48-D52D-474B-8F1B-947FE0297039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de-DE" sz="1200" b="1" dirty="0" smtClean="0">
              <a:latin typeface="Arial" pitchFamily="34" charset="0"/>
              <a:cs typeface="Arial" pitchFamily="34" charset="0"/>
            </a:rPr>
            <a:t>als </a:t>
          </a:r>
          <a:r>
            <a:rPr lang="de-DE" sz="1200" b="1" dirty="0" smtClean="0">
              <a:latin typeface="Arial" pitchFamily="34" charset="0"/>
              <a:cs typeface="Arial" pitchFamily="34" charset="0"/>
            </a:rPr>
            <a:t>Einzelprüfer</a:t>
          </a:r>
          <a:endParaRPr lang="de-DE" sz="1200" b="1" dirty="0">
            <a:latin typeface="Arial" pitchFamily="34" charset="0"/>
            <a:cs typeface="Arial" pitchFamily="34" charset="0"/>
          </a:endParaRPr>
        </a:p>
      </dgm:t>
    </dgm:pt>
    <dgm:pt modelId="{58B1C479-02D3-4510-88F1-3240D59028CE}" type="parTrans" cxnId="{46FDAC25-DD52-4AA0-8C7C-30B07A369384}">
      <dgm:prSet/>
      <dgm:spPr/>
      <dgm:t>
        <a:bodyPr/>
        <a:lstStyle/>
        <a:p>
          <a:endParaRPr lang="de-DE"/>
        </a:p>
      </dgm:t>
    </dgm:pt>
    <dgm:pt modelId="{CE3E39A9-F2EC-4644-8BA2-3708F4CE7F12}" type="sibTrans" cxnId="{46FDAC25-DD52-4AA0-8C7C-30B07A369384}">
      <dgm:prSet/>
      <dgm:spPr/>
      <dgm:t>
        <a:bodyPr/>
        <a:lstStyle/>
        <a:p>
          <a:endParaRPr lang="de-DE"/>
        </a:p>
      </dgm:t>
    </dgm:pt>
    <dgm:pt modelId="{74EA9CEA-F8D6-4BE7-BDA7-352932FC000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de-DE" sz="1200" b="1" dirty="0" smtClean="0">
              <a:latin typeface="Arial" pitchFamily="34" charset="0"/>
              <a:cs typeface="Arial" pitchFamily="34" charset="0"/>
            </a:rPr>
            <a:t>als Teil</a:t>
          </a:r>
        </a:p>
        <a:p>
          <a:r>
            <a:rPr lang="de-DE" sz="1200" b="1" dirty="0" smtClean="0">
              <a:latin typeface="Arial" pitchFamily="34" charset="0"/>
              <a:cs typeface="Arial" pitchFamily="34" charset="0"/>
            </a:rPr>
            <a:t> eines Kollegialorgans</a:t>
          </a:r>
        </a:p>
        <a:p>
          <a:r>
            <a:rPr lang="de-DE" sz="1000" dirty="0" smtClean="0">
              <a:latin typeface="Arial" pitchFamily="34" charset="0"/>
              <a:cs typeface="Arial" pitchFamily="34" charset="0"/>
            </a:rPr>
            <a:t>(Prüfungskommission/ Prüfungsausschuss)</a:t>
          </a:r>
          <a:endParaRPr lang="de-DE" sz="1000" dirty="0">
            <a:latin typeface="Arial" pitchFamily="34" charset="0"/>
            <a:cs typeface="Arial" pitchFamily="34" charset="0"/>
          </a:endParaRPr>
        </a:p>
      </dgm:t>
    </dgm:pt>
    <dgm:pt modelId="{6B9F7436-5985-4960-8804-E96C9C89F88D}" type="parTrans" cxnId="{5430CD15-1644-46A0-A2A8-A9CD39E978DB}">
      <dgm:prSet/>
      <dgm:spPr/>
      <dgm:t>
        <a:bodyPr/>
        <a:lstStyle/>
        <a:p>
          <a:endParaRPr lang="de-DE"/>
        </a:p>
      </dgm:t>
    </dgm:pt>
    <dgm:pt modelId="{98E1CE98-23BA-4778-8874-AD97DB58B86B}" type="sibTrans" cxnId="{5430CD15-1644-46A0-A2A8-A9CD39E978DB}">
      <dgm:prSet/>
      <dgm:spPr/>
      <dgm:t>
        <a:bodyPr/>
        <a:lstStyle/>
        <a:p>
          <a:endParaRPr lang="de-DE"/>
        </a:p>
      </dgm:t>
    </dgm:pt>
    <dgm:pt modelId="{DEF55CC1-C984-4269-BF5E-647914D759AF}" type="pres">
      <dgm:prSet presAssocID="{60B48C23-B46D-4439-9B80-5182960728F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DB9EC1D-6A8D-44CA-8B89-7B2C43BC27F2}" type="pres">
      <dgm:prSet presAssocID="{2D01AC48-D52D-474B-8F1B-947FE0297039}" presName="node" presStyleLbl="node1" presStyleIdx="0" presStyleCnt="2" custScaleX="28510" custScaleY="31179" custLinFactNeighborX="-24555" custLinFactNeighborY="3921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C6F7AA4-4015-4D78-B313-C12EA4E722F8}" type="pres">
      <dgm:prSet presAssocID="{CE3E39A9-F2EC-4644-8BA2-3708F4CE7F12}" presName="sibTrans" presStyleLbl="sibTrans2D1" presStyleIdx="0" presStyleCnt="1" custAng="17765365" custFlipVert="1" custScaleX="18340" custScaleY="22024" custLinFactX="300000" custLinFactNeighborX="333317" custLinFactNeighborY="-8408"/>
      <dgm:spPr/>
      <dgm:t>
        <a:bodyPr/>
        <a:lstStyle/>
        <a:p>
          <a:endParaRPr lang="de-DE"/>
        </a:p>
      </dgm:t>
    </dgm:pt>
    <dgm:pt modelId="{85C18872-FABE-4C32-84FA-3E043ED45333}" type="pres">
      <dgm:prSet presAssocID="{CE3E39A9-F2EC-4644-8BA2-3708F4CE7F12}" presName="connectorText" presStyleLbl="sibTrans2D1" presStyleIdx="0" presStyleCnt="1"/>
      <dgm:spPr/>
      <dgm:t>
        <a:bodyPr/>
        <a:lstStyle/>
        <a:p>
          <a:endParaRPr lang="de-DE"/>
        </a:p>
      </dgm:t>
    </dgm:pt>
    <dgm:pt modelId="{D6BB3C9D-4BF2-47E3-A756-7AFC73ABA65D}" type="pres">
      <dgm:prSet presAssocID="{74EA9CEA-F8D6-4BE7-BDA7-352932FC000B}" presName="node" presStyleLbl="node1" presStyleIdx="1" presStyleCnt="2" custScaleX="28349" custScaleY="33862" custLinFactNeighborX="-17251" custLinFactNeighborY="2789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5430CD15-1644-46A0-A2A8-A9CD39E978DB}" srcId="{60B48C23-B46D-4439-9B80-5182960728F7}" destId="{74EA9CEA-F8D6-4BE7-BDA7-352932FC000B}" srcOrd="1" destOrd="0" parTransId="{6B9F7436-5985-4960-8804-E96C9C89F88D}" sibTransId="{98E1CE98-23BA-4778-8874-AD97DB58B86B}"/>
    <dgm:cxn modelId="{439ED868-A950-4039-B890-37B9A46FB571}" type="presOf" srcId="{60B48C23-B46D-4439-9B80-5182960728F7}" destId="{DEF55CC1-C984-4269-BF5E-647914D759AF}" srcOrd="0" destOrd="0" presId="urn:microsoft.com/office/officeart/2005/8/layout/process1"/>
    <dgm:cxn modelId="{46FDAC25-DD52-4AA0-8C7C-30B07A369384}" srcId="{60B48C23-B46D-4439-9B80-5182960728F7}" destId="{2D01AC48-D52D-474B-8F1B-947FE0297039}" srcOrd="0" destOrd="0" parTransId="{58B1C479-02D3-4510-88F1-3240D59028CE}" sibTransId="{CE3E39A9-F2EC-4644-8BA2-3708F4CE7F12}"/>
    <dgm:cxn modelId="{700D3713-3691-42DE-B9FE-4194FC6A2F43}" type="presOf" srcId="{CE3E39A9-F2EC-4644-8BA2-3708F4CE7F12}" destId="{CC6F7AA4-4015-4D78-B313-C12EA4E722F8}" srcOrd="0" destOrd="0" presId="urn:microsoft.com/office/officeart/2005/8/layout/process1"/>
    <dgm:cxn modelId="{3DD06AF8-2F6E-4C28-8262-C43C66E6FCE8}" type="presOf" srcId="{74EA9CEA-F8D6-4BE7-BDA7-352932FC000B}" destId="{D6BB3C9D-4BF2-47E3-A756-7AFC73ABA65D}" srcOrd="0" destOrd="0" presId="urn:microsoft.com/office/officeart/2005/8/layout/process1"/>
    <dgm:cxn modelId="{157EECFE-3644-40F4-BBAF-DC9AA1B65D94}" type="presOf" srcId="{CE3E39A9-F2EC-4644-8BA2-3708F4CE7F12}" destId="{85C18872-FABE-4C32-84FA-3E043ED45333}" srcOrd="1" destOrd="0" presId="urn:microsoft.com/office/officeart/2005/8/layout/process1"/>
    <dgm:cxn modelId="{4B8BC134-CA56-48CA-8E00-587A02D6099B}" type="presOf" srcId="{2D01AC48-D52D-474B-8F1B-947FE0297039}" destId="{FDB9EC1D-6A8D-44CA-8B89-7B2C43BC27F2}" srcOrd="0" destOrd="0" presId="urn:microsoft.com/office/officeart/2005/8/layout/process1"/>
    <dgm:cxn modelId="{959665B6-735D-4A12-A0B9-51B138036CE9}" type="presParOf" srcId="{DEF55CC1-C984-4269-BF5E-647914D759AF}" destId="{FDB9EC1D-6A8D-44CA-8B89-7B2C43BC27F2}" srcOrd="0" destOrd="0" presId="urn:microsoft.com/office/officeart/2005/8/layout/process1"/>
    <dgm:cxn modelId="{500BC349-C197-48BE-BBDC-35E16B338BBC}" type="presParOf" srcId="{DEF55CC1-C984-4269-BF5E-647914D759AF}" destId="{CC6F7AA4-4015-4D78-B313-C12EA4E722F8}" srcOrd="1" destOrd="0" presId="urn:microsoft.com/office/officeart/2005/8/layout/process1"/>
    <dgm:cxn modelId="{86B0F112-FA5B-48B8-948E-09D075A3F39F}" type="presParOf" srcId="{CC6F7AA4-4015-4D78-B313-C12EA4E722F8}" destId="{85C18872-FABE-4C32-84FA-3E043ED45333}" srcOrd="0" destOrd="0" presId="urn:microsoft.com/office/officeart/2005/8/layout/process1"/>
    <dgm:cxn modelId="{2A51D7E0-BF9A-47F6-8FA3-270D818D71DE}" type="presParOf" srcId="{DEF55CC1-C984-4269-BF5E-647914D759AF}" destId="{D6BB3C9D-4BF2-47E3-A756-7AFC73ABA65D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3992500B-A203-4835-AC71-F5765304214A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C6319906-755E-4846-A29F-9A70E403A70B}">
      <dgm:prSet phldrT="[Text]" custT="1"/>
      <dgm:spPr/>
      <dgm:t>
        <a:bodyPr/>
        <a:lstStyle/>
        <a:p>
          <a:r>
            <a:rPr lang="de-DE" sz="1000" dirty="0" smtClean="0">
              <a:latin typeface="Arial" pitchFamily="34" charset="0"/>
              <a:cs typeface="Arial" pitchFamily="34" charset="0"/>
            </a:rPr>
            <a:t>Organisation des Prüfungs-</a:t>
          </a:r>
          <a:r>
            <a:rPr lang="de-DE" sz="1000" dirty="0" err="1" smtClean="0">
              <a:latin typeface="Arial" pitchFamily="34" charset="0"/>
              <a:cs typeface="Arial" pitchFamily="34" charset="0"/>
            </a:rPr>
            <a:t>wesens</a:t>
          </a:r>
          <a:endParaRPr lang="de-DE" sz="1000" dirty="0" smtClean="0">
            <a:latin typeface="Arial" pitchFamily="34" charset="0"/>
            <a:cs typeface="Arial" pitchFamily="34" charset="0"/>
          </a:endParaRPr>
        </a:p>
        <a:p>
          <a:r>
            <a:rPr lang="de-DE" sz="800" dirty="0" smtClean="0">
              <a:latin typeface="Arial" pitchFamily="34" charset="0"/>
              <a:cs typeface="Arial" pitchFamily="34" charset="0"/>
            </a:rPr>
            <a:t>§ 22 Abs. 1 Nr. 1 </a:t>
          </a:r>
          <a:r>
            <a:rPr lang="de-DE" sz="8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800" dirty="0" smtClean="0">
              <a:latin typeface="Arial" pitchFamily="34" charset="0"/>
              <a:cs typeface="Arial" pitchFamily="34" charset="0"/>
            </a:rPr>
            <a:t> HTW</a:t>
          </a:r>
          <a:endParaRPr lang="de-DE" sz="800" dirty="0">
            <a:latin typeface="Arial" pitchFamily="34" charset="0"/>
            <a:cs typeface="Arial" pitchFamily="34" charset="0"/>
          </a:endParaRPr>
        </a:p>
      </dgm:t>
    </dgm:pt>
    <dgm:pt modelId="{DB208E98-CF6F-4709-A40E-B15A677AAA2D}" type="parTrans" cxnId="{30D4F9BC-8CB1-4467-9A02-4F1A88FA20CB}">
      <dgm:prSet/>
      <dgm:spPr/>
      <dgm:t>
        <a:bodyPr/>
        <a:lstStyle/>
        <a:p>
          <a:endParaRPr lang="de-DE"/>
        </a:p>
      </dgm:t>
    </dgm:pt>
    <dgm:pt modelId="{BFD52B22-8F09-4CC1-8F09-0CAEDAD36CCC}" type="sibTrans" cxnId="{30D4F9BC-8CB1-4467-9A02-4F1A88FA20CB}">
      <dgm:prSet/>
      <dgm:spPr/>
      <dgm:t>
        <a:bodyPr/>
        <a:lstStyle/>
        <a:p>
          <a:endParaRPr lang="de-DE"/>
        </a:p>
      </dgm:t>
    </dgm:pt>
    <dgm:pt modelId="{B8ACE4A2-118A-41AA-916A-EB59C7EA8270}">
      <dgm:prSet phldrT="[Text]" custT="1"/>
      <dgm:spPr/>
      <dgm:t>
        <a:bodyPr/>
        <a:lstStyle/>
        <a:p>
          <a:r>
            <a:rPr lang="de-DE" sz="1100" dirty="0" smtClean="0">
              <a:latin typeface="Arial" pitchFamily="34" charset="0"/>
              <a:cs typeface="Arial" pitchFamily="34" charset="0"/>
            </a:rPr>
            <a:t>Behörde/ Widerspruchs-</a:t>
          </a:r>
          <a:r>
            <a:rPr lang="de-DE" sz="1100" dirty="0" err="1" smtClean="0">
              <a:latin typeface="Arial" pitchFamily="34" charset="0"/>
              <a:cs typeface="Arial" pitchFamily="34" charset="0"/>
            </a:rPr>
            <a:t>behörde</a:t>
          </a:r>
          <a:endParaRPr lang="de-DE" sz="1100" dirty="0" smtClean="0">
            <a:latin typeface="Arial" pitchFamily="34" charset="0"/>
            <a:cs typeface="Arial" pitchFamily="34" charset="0"/>
          </a:endParaRPr>
        </a:p>
        <a:p>
          <a:r>
            <a:rPr lang="de-DE" sz="800" dirty="0" smtClean="0">
              <a:latin typeface="Arial" pitchFamily="34" charset="0"/>
              <a:cs typeface="Arial" pitchFamily="34" charset="0"/>
            </a:rPr>
            <a:t>§ 22 Abs. 1 Nr. 4 i </a:t>
          </a:r>
          <a:r>
            <a:rPr lang="de-DE" sz="8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800" dirty="0" smtClean="0">
              <a:latin typeface="Arial" pitchFamily="34" charset="0"/>
              <a:cs typeface="Arial" pitchFamily="34" charset="0"/>
            </a:rPr>
            <a:t> HTW</a:t>
          </a:r>
          <a:endParaRPr lang="de-DE" sz="800" dirty="0">
            <a:latin typeface="Arial" pitchFamily="34" charset="0"/>
            <a:cs typeface="Arial" pitchFamily="34" charset="0"/>
          </a:endParaRPr>
        </a:p>
      </dgm:t>
    </dgm:pt>
    <dgm:pt modelId="{921BE7F8-42C9-4172-9901-E45B05DB4C96}" type="parTrans" cxnId="{DAE0F151-BF4A-4FB8-84BB-B234BF3A065A}">
      <dgm:prSet/>
      <dgm:spPr/>
      <dgm:t>
        <a:bodyPr/>
        <a:lstStyle/>
        <a:p>
          <a:endParaRPr lang="de-DE"/>
        </a:p>
      </dgm:t>
    </dgm:pt>
    <dgm:pt modelId="{04CAB40B-BD10-4574-90F8-D7414917C8A7}" type="sibTrans" cxnId="{DAE0F151-BF4A-4FB8-84BB-B234BF3A065A}">
      <dgm:prSet/>
      <dgm:spPr/>
      <dgm:t>
        <a:bodyPr/>
        <a:lstStyle/>
        <a:p>
          <a:endParaRPr lang="de-DE"/>
        </a:p>
      </dgm:t>
    </dgm:pt>
    <dgm:pt modelId="{EE8D47B5-181E-4AFE-B589-BED182F931EA}">
      <dgm:prSet phldrT="[Text]" custT="1"/>
      <dgm:spPr/>
      <dgm:t>
        <a:bodyPr/>
        <a:lstStyle/>
        <a:p>
          <a:r>
            <a:rPr lang="de-DE" sz="1000" dirty="0" smtClean="0">
              <a:latin typeface="Arial" pitchFamily="34" charset="0"/>
              <a:cs typeface="Arial" pitchFamily="34" charset="0"/>
            </a:rPr>
            <a:t>Delegation von Aufgaben auf den Vorsitzenden</a:t>
          </a:r>
        </a:p>
        <a:p>
          <a:r>
            <a:rPr lang="de-DE" sz="800" dirty="0" smtClean="0">
              <a:latin typeface="Arial" pitchFamily="34" charset="0"/>
              <a:cs typeface="Arial" pitchFamily="34" charset="0"/>
            </a:rPr>
            <a:t>§ 20 Abs. 3 Muster PO HTW</a:t>
          </a:r>
          <a:endParaRPr lang="de-DE" sz="800" dirty="0">
            <a:latin typeface="Arial" pitchFamily="34" charset="0"/>
            <a:cs typeface="Arial" pitchFamily="34" charset="0"/>
          </a:endParaRPr>
        </a:p>
      </dgm:t>
    </dgm:pt>
    <dgm:pt modelId="{ABDEE168-F858-4B61-B67C-DC1D00044C36}" type="parTrans" cxnId="{4070DEA5-C983-4E70-8883-AD0EAB688864}">
      <dgm:prSet/>
      <dgm:spPr/>
      <dgm:t>
        <a:bodyPr/>
        <a:lstStyle/>
        <a:p>
          <a:endParaRPr lang="de-DE"/>
        </a:p>
      </dgm:t>
    </dgm:pt>
    <dgm:pt modelId="{C076A8A7-E8B1-482A-A00E-AB28E8E2E15B}" type="sibTrans" cxnId="{4070DEA5-C983-4E70-8883-AD0EAB688864}">
      <dgm:prSet/>
      <dgm:spPr/>
      <dgm:t>
        <a:bodyPr/>
        <a:lstStyle/>
        <a:p>
          <a:endParaRPr lang="de-DE"/>
        </a:p>
      </dgm:t>
    </dgm:pt>
    <dgm:pt modelId="{9C818CCF-1BF7-4FF8-8E75-806535BC0518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000" dirty="0" smtClean="0">
              <a:latin typeface="Arial" pitchFamily="34" charset="0"/>
              <a:cs typeface="Arial" pitchFamily="34" charset="0"/>
            </a:rPr>
            <a:t>Bestellung der Prüfer</a:t>
          </a:r>
          <a:endParaRPr lang="de-DE" sz="800" dirty="0" smtClean="0">
            <a:latin typeface="Arial" pitchFamily="34" charset="0"/>
            <a:cs typeface="Arial" pitchFamily="34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800" dirty="0" smtClean="0">
              <a:latin typeface="Arial" pitchFamily="34" charset="0"/>
              <a:cs typeface="Arial" pitchFamily="34" charset="0"/>
            </a:rPr>
            <a:t>§ 22 Abs. 1 Nr. 3 Muster PO HTW</a:t>
          </a: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000" dirty="0">
            <a:latin typeface="Arial" pitchFamily="34" charset="0"/>
            <a:cs typeface="Arial" pitchFamily="34" charset="0"/>
          </a:endParaRPr>
        </a:p>
      </dgm:t>
    </dgm:pt>
    <dgm:pt modelId="{FE87B6E6-8CB2-450E-A375-4314908FF4FD}" type="parTrans" cxnId="{BA1E9902-AFAA-443A-9895-0CFE42144279}">
      <dgm:prSet/>
      <dgm:spPr/>
      <dgm:t>
        <a:bodyPr/>
        <a:lstStyle/>
        <a:p>
          <a:endParaRPr lang="de-DE"/>
        </a:p>
      </dgm:t>
    </dgm:pt>
    <dgm:pt modelId="{56EAB27C-890C-4543-9407-B046A4149D03}" type="sibTrans" cxnId="{BA1E9902-AFAA-443A-9895-0CFE42144279}">
      <dgm:prSet/>
      <dgm:spPr/>
      <dgm:t>
        <a:bodyPr/>
        <a:lstStyle/>
        <a:p>
          <a:endParaRPr lang="de-DE"/>
        </a:p>
      </dgm:t>
    </dgm:pt>
    <dgm:pt modelId="{91835B17-3F42-43D4-987A-A36CE70DB9CF}">
      <dgm:prSet phldrT="[Text]" custT="1"/>
      <dgm:spPr/>
      <dgm:t>
        <a:bodyPr/>
        <a:lstStyle/>
        <a:p>
          <a:r>
            <a:rPr lang="de-DE" sz="1000" dirty="0" smtClean="0">
              <a:latin typeface="Arial" pitchFamily="34" charset="0"/>
              <a:cs typeface="Arial" pitchFamily="34" charset="0"/>
            </a:rPr>
            <a:t>Anrechnung von Leistungen</a:t>
          </a:r>
        </a:p>
        <a:p>
          <a:r>
            <a:rPr lang="de-DE" sz="800" dirty="0" smtClean="0">
              <a:latin typeface="Arial" pitchFamily="34" charset="0"/>
              <a:cs typeface="Arial" pitchFamily="34" charset="0"/>
            </a:rPr>
            <a:t>§ 22 Abs. 1 Nr. 4 b, f </a:t>
          </a:r>
          <a:r>
            <a:rPr lang="de-DE" sz="8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800" dirty="0" smtClean="0">
              <a:latin typeface="Arial" pitchFamily="34" charset="0"/>
              <a:cs typeface="Arial" pitchFamily="34" charset="0"/>
            </a:rPr>
            <a:t> HTW</a:t>
          </a:r>
          <a:endParaRPr lang="de-DE" sz="800" dirty="0">
            <a:latin typeface="Arial" pitchFamily="34" charset="0"/>
            <a:cs typeface="Arial" pitchFamily="34" charset="0"/>
          </a:endParaRPr>
        </a:p>
      </dgm:t>
    </dgm:pt>
    <dgm:pt modelId="{909AA88A-D33D-4DB0-8810-FD10DE5B976F}" type="parTrans" cxnId="{1412337B-59C4-4742-938B-5986285D6337}">
      <dgm:prSet/>
      <dgm:spPr/>
      <dgm:t>
        <a:bodyPr/>
        <a:lstStyle/>
        <a:p>
          <a:endParaRPr lang="de-DE"/>
        </a:p>
      </dgm:t>
    </dgm:pt>
    <dgm:pt modelId="{5304AFB0-8BB8-4DAB-8C82-D0883D5D656C}" type="sibTrans" cxnId="{1412337B-59C4-4742-938B-5986285D6337}">
      <dgm:prSet/>
      <dgm:spPr/>
      <dgm:t>
        <a:bodyPr/>
        <a:lstStyle/>
        <a:p>
          <a:endParaRPr lang="de-DE"/>
        </a:p>
      </dgm:t>
    </dgm:pt>
    <dgm:pt modelId="{F4F99752-2072-4AFA-8FEF-1BE6AD8196B8}">
      <dgm:prSet phldrT="[Text]" custT="1"/>
      <dgm:spPr>
        <a:solidFill>
          <a:srgbClr val="FFFF66"/>
        </a:solidFill>
      </dgm:spPr>
      <dgm:t>
        <a:bodyPr/>
        <a:lstStyle/>
        <a:p>
          <a:r>
            <a:rPr lang="de-DE" sz="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weitere Aufgaben nach der PO</a:t>
          </a:r>
          <a:endParaRPr lang="de-DE" sz="9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BC6CFF4-6B70-4151-AA31-B203E71C8C9E}" type="parTrans" cxnId="{688038EE-7D63-4BDC-9A1E-29CA7340FA75}">
      <dgm:prSet/>
      <dgm:spPr/>
      <dgm:t>
        <a:bodyPr/>
        <a:lstStyle/>
        <a:p>
          <a:endParaRPr lang="de-DE"/>
        </a:p>
      </dgm:t>
    </dgm:pt>
    <dgm:pt modelId="{761C88CA-4D45-4E85-A066-8289C603BBA6}" type="sibTrans" cxnId="{688038EE-7D63-4BDC-9A1E-29CA7340FA75}">
      <dgm:prSet/>
      <dgm:spPr/>
      <dgm:t>
        <a:bodyPr/>
        <a:lstStyle/>
        <a:p>
          <a:endParaRPr lang="de-DE"/>
        </a:p>
      </dgm:t>
    </dgm:pt>
    <dgm:pt modelId="{410C0A94-DBBD-4BF8-8B86-DA65975E7D26}" type="pres">
      <dgm:prSet presAssocID="{3992500B-A203-4835-AC71-F5765304214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5A6413F4-D789-43D5-A10B-EE4C9B08EE00}" type="pres">
      <dgm:prSet presAssocID="{C6319906-755E-4846-A29F-9A70E403A70B}" presName="node" presStyleLbl="node1" presStyleIdx="0" presStyleCnt="6" custScaleX="131803" custRadScaleRad="90683" custRadScaleInc="578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FFE212B-C287-4CB7-A05F-4D8925DD4A5C}" type="pres">
      <dgm:prSet presAssocID="{BFD52B22-8F09-4CC1-8F09-0CAEDAD36CCC}" presName="sibTrans" presStyleLbl="sibTrans2D1" presStyleIdx="0" presStyleCnt="6"/>
      <dgm:spPr/>
      <dgm:t>
        <a:bodyPr/>
        <a:lstStyle/>
        <a:p>
          <a:endParaRPr lang="de-DE"/>
        </a:p>
      </dgm:t>
    </dgm:pt>
    <dgm:pt modelId="{8EE8F2F0-192E-4AE1-8B58-665E563DA194}" type="pres">
      <dgm:prSet presAssocID="{BFD52B22-8F09-4CC1-8F09-0CAEDAD36CCC}" presName="connectorText" presStyleLbl="sibTrans2D1" presStyleIdx="0" presStyleCnt="6"/>
      <dgm:spPr/>
      <dgm:t>
        <a:bodyPr/>
        <a:lstStyle/>
        <a:p>
          <a:endParaRPr lang="de-DE"/>
        </a:p>
      </dgm:t>
    </dgm:pt>
    <dgm:pt modelId="{C19F5736-E4E0-4913-B1B3-5CA004E1E175}" type="pres">
      <dgm:prSet presAssocID="{B8ACE4A2-118A-41AA-916A-EB59C7EA8270}" presName="node" presStyleLbl="node1" presStyleIdx="1" presStyleCnt="6" custScaleX="129936" custRadScaleRad="91080" custRadScaleInc="163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A91F08F-BE27-4F70-8D20-8092B49286AB}" type="pres">
      <dgm:prSet presAssocID="{04CAB40B-BD10-4574-90F8-D7414917C8A7}" presName="sibTrans" presStyleLbl="sibTrans2D1" presStyleIdx="1" presStyleCnt="6"/>
      <dgm:spPr/>
      <dgm:t>
        <a:bodyPr/>
        <a:lstStyle/>
        <a:p>
          <a:endParaRPr lang="de-DE"/>
        </a:p>
      </dgm:t>
    </dgm:pt>
    <dgm:pt modelId="{8D28FC7D-2919-4649-966A-E641C47FB612}" type="pres">
      <dgm:prSet presAssocID="{04CAB40B-BD10-4574-90F8-D7414917C8A7}" presName="connectorText" presStyleLbl="sibTrans2D1" presStyleIdx="1" presStyleCnt="6"/>
      <dgm:spPr/>
      <dgm:t>
        <a:bodyPr/>
        <a:lstStyle/>
        <a:p>
          <a:endParaRPr lang="de-DE"/>
        </a:p>
      </dgm:t>
    </dgm:pt>
    <dgm:pt modelId="{AB8084A8-1118-4440-BDA9-9938C19C789A}" type="pres">
      <dgm:prSet presAssocID="{EE8D47B5-181E-4AFE-B589-BED182F931EA}" presName="node" presStyleLbl="node1" presStyleIdx="2" presStyleCnt="6" custScaleX="129347" custRadScaleRad="96480" custRadScaleInc="-1464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0EEFEC5-8AD1-487B-BA09-10EBFBF36508}" type="pres">
      <dgm:prSet presAssocID="{C076A8A7-E8B1-482A-A00E-AB28E8E2E15B}" presName="sibTrans" presStyleLbl="sibTrans2D1" presStyleIdx="2" presStyleCnt="6"/>
      <dgm:spPr/>
      <dgm:t>
        <a:bodyPr/>
        <a:lstStyle/>
        <a:p>
          <a:endParaRPr lang="de-DE"/>
        </a:p>
      </dgm:t>
    </dgm:pt>
    <dgm:pt modelId="{517593CE-8E90-448A-8A80-9EAFD7342EF5}" type="pres">
      <dgm:prSet presAssocID="{C076A8A7-E8B1-482A-A00E-AB28E8E2E15B}" presName="connectorText" presStyleLbl="sibTrans2D1" presStyleIdx="2" presStyleCnt="6"/>
      <dgm:spPr/>
      <dgm:t>
        <a:bodyPr/>
        <a:lstStyle/>
        <a:p>
          <a:endParaRPr lang="de-DE"/>
        </a:p>
      </dgm:t>
    </dgm:pt>
    <dgm:pt modelId="{30DA0D77-70DF-481E-A9F8-CCED493357BF}" type="pres">
      <dgm:prSet presAssocID="{9C818CCF-1BF7-4FF8-8E75-806535BC0518}" presName="node" presStyleLbl="node1" presStyleIdx="3" presStyleCnt="6" custScaleX="116830" custRadScaleRad="84545" custRadScaleInc="-1631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A0B4E18-E029-41B2-9D4D-72AD765B2F15}" type="pres">
      <dgm:prSet presAssocID="{56EAB27C-890C-4543-9407-B046A4149D03}" presName="sibTrans" presStyleLbl="sibTrans2D1" presStyleIdx="3" presStyleCnt="6"/>
      <dgm:spPr/>
      <dgm:t>
        <a:bodyPr/>
        <a:lstStyle/>
        <a:p>
          <a:endParaRPr lang="de-DE"/>
        </a:p>
      </dgm:t>
    </dgm:pt>
    <dgm:pt modelId="{CEC80BFE-C102-4CAC-A306-0837016900E5}" type="pres">
      <dgm:prSet presAssocID="{56EAB27C-890C-4543-9407-B046A4149D03}" presName="connectorText" presStyleLbl="sibTrans2D1" presStyleIdx="3" presStyleCnt="6"/>
      <dgm:spPr/>
      <dgm:t>
        <a:bodyPr/>
        <a:lstStyle/>
        <a:p>
          <a:endParaRPr lang="de-DE"/>
        </a:p>
      </dgm:t>
    </dgm:pt>
    <dgm:pt modelId="{29132874-D425-4957-B8A2-C14EC1C1C409}" type="pres">
      <dgm:prSet presAssocID="{91835B17-3F42-43D4-987A-A36CE70DB9CF}" presName="node" presStyleLbl="node1" presStyleIdx="4" presStyleCnt="6" custScaleX="121419" custRadScaleRad="85340" custRadScaleInc="-985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0EF2A66-E881-4CB1-A8F3-FACB4C5DC5BE}" type="pres">
      <dgm:prSet presAssocID="{5304AFB0-8BB8-4DAB-8C82-D0883D5D656C}" presName="sibTrans" presStyleLbl="sibTrans2D1" presStyleIdx="4" presStyleCnt="6"/>
      <dgm:spPr/>
      <dgm:t>
        <a:bodyPr/>
        <a:lstStyle/>
        <a:p>
          <a:endParaRPr lang="de-DE"/>
        </a:p>
      </dgm:t>
    </dgm:pt>
    <dgm:pt modelId="{B6BA20CE-5E83-487D-9F4F-EF68B011D83E}" type="pres">
      <dgm:prSet presAssocID="{5304AFB0-8BB8-4DAB-8C82-D0883D5D656C}" presName="connectorText" presStyleLbl="sibTrans2D1" presStyleIdx="4" presStyleCnt="6"/>
      <dgm:spPr/>
      <dgm:t>
        <a:bodyPr/>
        <a:lstStyle/>
        <a:p>
          <a:endParaRPr lang="de-DE"/>
        </a:p>
      </dgm:t>
    </dgm:pt>
    <dgm:pt modelId="{C507A771-CFD0-4778-84B2-3FDFB9BD23CE}" type="pres">
      <dgm:prSet presAssocID="{F4F99752-2072-4AFA-8FEF-1BE6AD8196B8}" presName="node" presStyleLbl="node1" presStyleIdx="5" presStyleCnt="6" custScaleX="114992" custRadScaleRad="79105" custRadScaleInc="-250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EDF25E9-10FC-4E22-B106-B8302F15D6DF}" type="pres">
      <dgm:prSet presAssocID="{761C88CA-4D45-4E85-A066-8289C603BBA6}" presName="sibTrans" presStyleLbl="sibTrans2D1" presStyleIdx="5" presStyleCnt="6"/>
      <dgm:spPr/>
      <dgm:t>
        <a:bodyPr/>
        <a:lstStyle/>
        <a:p>
          <a:endParaRPr lang="de-DE"/>
        </a:p>
      </dgm:t>
    </dgm:pt>
    <dgm:pt modelId="{BAA13D97-A6E4-4C72-A189-993F6C103FE3}" type="pres">
      <dgm:prSet presAssocID="{761C88CA-4D45-4E85-A066-8289C603BBA6}" presName="connectorText" presStyleLbl="sibTrans2D1" presStyleIdx="5" presStyleCnt="6"/>
      <dgm:spPr/>
      <dgm:t>
        <a:bodyPr/>
        <a:lstStyle/>
        <a:p>
          <a:endParaRPr lang="de-DE"/>
        </a:p>
      </dgm:t>
    </dgm:pt>
  </dgm:ptLst>
  <dgm:cxnLst>
    <dgm:cxn modelId="{F5CAB32E-4FB6-4944-90F6-560AE43F733D}" type="presOf" srcId="{C076A8A7-E8B1-482A-A00E-AB28E8E2E15B}" destId="{C0EEFEC5-8AD1-487B-BA09-10EBFBF36508}" srcOrd="0" destOrd="0" presId="urn:microsoft.com/office/officeart/2005/8/layout/cycle2"/>
    <dgm:cxn modelId="{D059B800-057D-471E-ACE7-27F033680ED1}" type="presOf" srcId="{C076A8A7-E8B1-482A-A00E-AB28E8E2E15B}" destId="{517593CE-8E90-448A-8A80-9EAFD7342EF5}" srcOrd="1" destOrd="0" presId="urn:microsoft.com/office/officeart/2005/8/layout/cycle2"/>
    <dgm:cxn modelId="{30D4F9BC-8CB1-4467-9A02-4F1A88FA20CB}" srcId="{3992500B-A203-4835-AC71-F5765304214A}" destId="{C6319906-755E-4846-A29F-9A70E403A70B}" srcOrd="0" destOrd="0" parTransId="{DB208E98-CF6F-4709-A40E-B15A677AAA2D}" sibTransId="{BFD52B22-8F09-4CC1-8F09-0CAEDAD36CCC}"/>
    <dgm:cxn modelId="{BA1E9902-AFAA-443A-9895-0CFE42144279}" srcId="{3992500B-A203-4835-AC71-F5765304214A}" destId="{9C818CCF-1BF7-4FF8-8E75-806535BC0518}" srcOrd="3" destOrd="0" parTransId="{FE87B6E6-8CB2-450E-A375-4314908FF4FD}" sibTransId="{56EAB27C-890C-4543-9407-B046A4149D03}"/>
    <dgm:cxn modelId="{1412337B-59C4-4742-938B-5986285D6337}" srcId="{3992500B-A203-4835-AC71-F5765304214A}" destId="{91835B17-3F42-43D4-987A-A36CE70DB9CF}" srcOrd="4" destOrd="0" parTransId="{909AA88A-D33D-4DB0-8810-FD10DE5B976F}" sibTransId="{5304AFB0-8BB8-4DAB-8C82-D0883D5D656C}"/>
    <dgm:cxn modelId="{DAE0F151-BF4A-4FB8-84BB-B234BF3A065A}" srcId="{3992500B-A203-4835-AC71-F5765304214A}" destId="{B8ACE4A2-118A-41AA-916A-EB59C7EA8270}" srcOrd="1" destOrd="0" parTransId="{921BE7F8-42C9-4172-9901-E45B05DB4C96}" sibTransId="{04CAB40B-BD10-4574-90F8-D7414917C8A7}"/>
    <dgm:cxn modelId="{883414E0-0853-4B29-BB30-3775422F31D1}" type="presOf" srcId="{04CAB40B-BD10-4574-90F8-D7414917C8A7}" destId="{8D28FC7D-2919-4649-966A-E641C47FB612}" srcOrd="1" destOrd="0" presId="urn:microsoft.com/office/officeart/2005/8/layout/cycle2"/>
    <dgm:cxn modelId="{688038EE-7D63-4BDC-9A1E-29CA7340FA75}" srcId="{3992500B-A203-4835-AC71-F5765304214A}" destId="{F4F99752-2072-4AFA-8FEF-1BE6AD8196B8}" srcOrd="5" destOrd="0" parTransId="{0BC6CFF4-6B70-4151-AA31-B203E71C8C9E}" sibTransId="{761C88CA-4D45-4E85-A066-8289C603BBA6}"/>
    <dgm:cxn modelId="{0BF22F85-A928-4EEB-B90C-27A65CFB312C}" type="presOf" srcId="{91835B17-3F42-43D4-987A-A36CE70DB9CF}" destId="{29132874-D425-4957-B8A2-C14EC1C1C409}" srcOrd="0" destOrd="0" presId="urn:microsoft.com/office/officeart/2005/8/layout/cycle2"/>
    <dgm:cxn modelId="{4070DEA5-C983-4E70-8883-AD0EAB688864}" srcId="{3992500B-A203-4835-AC71-F5765304214A}" destId="{EE8D47B5-181E-4AFE-B589-BED182F931EA}" srcOrd="2" destOrd="0" parTransId="{ABDEE168-F858-4B61-B67C-DC1D00044C36}" sibTransId="{C076A8A7-E8B1-482A-A00E-AB28E8E2E15B}"/>
    <dgm:cxn modelId="{5C9C1736-4BAC-4C19-9944-DBD255F5C294}" type="presOf" srcId="{B8ACE4A2-118A-41AA-916A-EB59C7EA8270}" destId="{C19F5736-E4E0-4913-B1B3-5CA004E1E175}" srcOrd="0" destOrd="0" presId="urn:microsoft.com/office/officeart/2005/8/layout/cycle2"/>
    <dgm:cxn modelId="{F7E2B021-F27A-4D7D-AD43-2EC945A8980C}" type="presOf" srcId="{F4F99752-2072-4AFA-8FEF-1BE6AD8196B8}" destId="{C507A771-CFD0-4778-84B2-3FDFB9BD23CE}" srcOrd="0" destOrd="0" presId="urn:microsoft.com/office/officeart/2005/8/layout/cycle2"/>
    <dgm:cxn modelId="{823154E8-B677-463F-BF79-F6590E862720}" type="presOf" srcId="{761C88CA-4D45-4E85-A066-8289C603BBA6}" destId="{BAA13D97-A6E4-4C72-A189-993F6C103FE3}" srcOrd="1" destOrd="0" presId="urn:microsoft.com/office/officeart/2005/8/layout/cycle2"/>
    <dgm:cxn modelId="{35B78F42-6788-46B4-8AFA-B05CCA418B90}" type="presOf" srcId="{761C88CA-4D45-4E85-A066-8289C603BBA6}" destId="{BEDF25E9-10FC-4E22-B106-B8302F15D6DF}" srcOrd="0" destOrd="0" presId="urn:microsoft.com/office/officeart/2005/8/layout/cycle2"/>
    <dgm:cxn modelId="{A85C3E64-0B62-4B73-A903-15246210C959}" type="presOf" srcId="{C6319906-755E-4846-A29F-9A70E403A70B}" destId="{5A6413F4-D789-43D5-A10B-EE4C9B08EE00}" srcOrd="0" destOrd="0" presId="urn:microsoft.com/office/officeart/2005/8/layout/cycle2"/>
    <dgm:cxn modelId="{42F134B2-54EE-47D3-81C4-457047D117B0}" type="presOf" srcId="{9C818CCF-1BF7-4FF8-8E75-806535BC0518}" destId="{30DA0D77-70DF-481E-A9F8-CCED493357BF}" srcOrd="0" destOrd="0" presId="urn:microsoft.com/office/officeart/2005/8/layout/cycle2"/>
    <dgm:cxn modelId="{120ABAC5-4881-4D3E-A436-764EE970F93E}" type="presOf" srcId="{BFD52B22-8F09-4CC1-8F09-0CAEDAD36CCC}" destId="{8EE8F2F0-192E-4AE1-8B58-665E563DA194}" srcOrd="1" destOrd="0" presId="urn:microsoft.com/office/officeart/2005/8/layout/cycle2"/>
    <dgm:cxn modelId="{008261CA-FB2F-4B96-805E-20A2A73E3CED}" type="presOf" srcId="{5304AFB0-8BB8-4DAB-8C82-D0883D5D656C}" destId="{10EF2A66-E881-4CB1-A8F3-FACB4C5DC5BE}" srcOrd="0" destOrd="0" presId="urn:microsoft.com/office/officeart/2005/8/layout/cycle2"/>
    <dgm:cxn modelId="{EF25D2CD-5771-4697-8869-65CCD74FAC45}" type="presOf" srcId="{3992500B-A203-4835-AC71-F5765304214A}" destId="{410C0A94-DBBD-4BF8-8B86-DA65975E7D26}" srcOrd="0" destOrd="0" presId="urn:microsoft.com/office/officeart/2005/8/layout/cycle2"/>
    <dgm:cxn modelId="{B56F32AD-838F-4C8C-A11F-B6864FE677B3}" type="presOf" srcId="{5304AFB0-8BB8-4DAB-8C82-D0883D5D656C}" destId="{B6BA20CE-5E83-487D-9F4F-EF68B011D83E}" srcOrd="1" destOrd="0" presId="urn:microsoft.com/office/officeart/2005/8/layout/cycle2"/>
    <dgm:cxn modelId="{9FBDCB88-A9EB-4ED8-B2F6-DBA37FC3662D}" type="presOf" srcId="{EE8D47B5-181E-4AFE-B589-BED182F931EA}" destId="{AB8084A8-1118-4440-BDA9-9938C19C789A}" srcOrd="0" destOrd="0" presId="urn:microsoft.com/office/officeart/2005/8/layout/cycle2"/>
    <dgm:cxn modelId="{4DEEE0E9-3656-4B0A-87DB-DDDF85F94E8B}" type="presOf" srcId="{04CAB40B-BD10-4574-90F8-D7414917C8A7}" destId="{5A91F08F-BE27-4F70-8D20-8092B49286AB}" srcOrd="0" destOrd="0" presId="urn:microsoft.com/office/officeart/2005/8/layout/cycle2"/>
    <dgm:cxn modelId="{42056EA8-91A7-4B78-87A2-45B13EADD135}" type="presOf" srcId="{BFD52B22-8F09-4CC1-8F09-0CAEDAD36CCC}" destId="{6FFE212B-C287-4CB7-A05F-4D8925DD4A5C}" srcOrd="0" destOrd="0" presId="urn:microsoft.com/office/officeart/2005/8/layout/cycle2"/>
    <dgm:cxn modelId="{A59AEB6C-2A8E-433D-A160-968B4D7CE088}" type="presOf" srcId="{56EAB27C-890C-4543-9407-B046A4149D03}" destId="{1A0B4E18-E029-41B2-9D4D-72AD765B2F15}" srcOrd="0" destOrd="0" presId="urn:microsoft.com/office/officeart/2005/8/layout/cycle2"/>
    <dgm:cxn modelId="{F6ED3E73-3B93-4D56-87BC-0454FEAA4243}" type="presOf" srcId="{56EAB27C-890C-4543-9407-B046A4149D03}" destId="{CEC80BFE-C102-4CAC-A306-0837016900E5}" srcOrd="1" destOrd="0" presId="urn:microsoft.com/office/officeart/2005/8/layout/cycle2"/>
    <dgm:cxn modelId="{39358142-D287-40C8-95F3-1E7EB434D606}" type="presParOf" srcId="{410C0A94-DBBD-4BF8-8B86-DA65975E7D26}" destId="{5A6413F4-D789-43D5-A10B-EE4C9B08EE00}" srcOrd="0" destOrd="0" presId="urn:microsoft.com/office/officeart/2005/8/layout/cycle2"/>
    <dgm:cxn modelId="{B6AB684D-F6A1-4DEE-81AB-2A65FA4BE6C0}" type="presParOf" srcId="{410C0A94-DBBD-4BF8-8B86-DA65975E7D26}" destId="{6FFE212B-C287-4CB7-A05F-4D8925DD4A5C}" srcOrd="1" destOrd="0" presId="urn:microsoft.com/office/officeart/2005/8/layout/cycle2"/>
    <dgm:cxn modelId="{A0F08EAC-6953-4E7A-9482-7A6D909F43E1}" type="presParOf" srcId="{6FFE212B-C287-4CB7-A05F-4D8925DD4A5C}" destId="{8EE8F2F0-192E-4AE1-8B58-665E563DA194}" srcOrd="0" destOrd="0" presId="urn:microsoft.com/office/officeart/2005/8/layout/cycle2"/>
    <dgm:cxn modelId="{1BA7A1A5-42C6-4479-90D7-A53A270B5672}" type="presParOf" srcId="{410C0A94-DBBD-4BF8-8B86-DA65975E7D26}" destId="{C19F5736-E4E0-4913-B1B3-5CA004E1E175}" srcOrd="2" destOrd="0" presId="urn:microsoft.com/office/officeart/2005/8/layout/cycle2"/>
    <dgm:cxn modelId="{4C509B76-E8F3-4CA9-BC35-BB74B601D7A7}" type="presParOf" srcId="{410C0A94-DBBD-4BF8-8B86-DA65975E7D26}" destId="{5A91F08F-BE27-4F70-8D20-8092B49286AB}" srcOrd="3" destOrd="0" presId="urn:microsoft.com/office/officeart/2005/8/layout/cycle2"/>
    <dgm:cxn modelId="{72AF7706-C3FC-4A17-8AE3-F21810926587}" type="presParOf" srcId="{5A91F08F-BE27-4F70-8D20-8092B49286AB}" destId="{8D28FC7D-2919-4649-966A-E641C47FB612}" srcOrd="0" destOrd="0" presId="urn:microsoft.com/office/officeart/2005/8/layout/cycle2"/>
    <dgm:cxn modelId="{A650336A-4C17-46B3-B39A-B15A6B14A54B}" type="presParOf" srcId="{410C0A94-DBBD-4BF8-8B86-DA65975E7D26}" destId="{AB8084A8-1118-4440-BDA9-9938C19C789A}" srcOrd="4" destOrd="0" presId="urn:microsoft.com/office/officeart/2005/8/layout/cycle2"/>
    <dgm:cxn modelId="{3C75D54D-F2A1-4973-8EAF-EB17452BED4F}" type="presParOf" srcId="{410C0A94-DBBD-4BF8-8B86-DA65975E7D26}" destId="{C0EEFEC5-8AD1-487B-BA09-10EBFBF36508}" srcOrd="5" destOrd="0" presId="urn:microsoft.com/office/officeart/2005/8/layout/cycle2"/>
    <dgm:cxn modelId="{30157DCC-CCEB-4201-9564-E1A3D8C20A37}" type="presParOf" srcId="{C0EEFEC5-8AD1-487B-BA09-10EBFBF36508}" destId="{517593CE-8E90-448A-8A80-9EAFD7342EF5}" srcOrd="0" destOrd="0" presId="urn:microsoft.com/office/officeart/2005/8/layout/cycle2"/>
    <dgm:cxn modelId="{5CF7F89E-6B82-4C87-B7D5-4FE97AE4C6B9}" type="presParOf" srcId="{410C0A94-DBBD-4BF8-8B86-DA65975E7D26}" destId="{30DA0D77-70DF-481E-A9F8-CCED493357BF}" srcOrd="6" destOrd="0" presId="urn:microsoft.com/office/officeart/2005/8/layout/cycle2"/>
    <dgm:cxn modelId="{8FD80A4F-0ED9-42A3-A428-6B7A408FF100}" type="presParOf" srcId="{410C0A94-DBBD-4BF8-8B86-DA65975E7D26}" destId="{1A0B4E18-E029-41B2-9D4D-72AD765B2F15}" srcOrd="7" destOrd="0" presId="urn:microsoft.com/office/officeart/2005/8/layout/cycle2"/>
    <dgm:cxn modelId="{D2081E6E-CBC7-4202-8402-4B6655774D68}" type="presParOf" srcId="{1A0B4E18-E029-41B2-9D4D-72AD765B2F15}" destId="{CEC80BFE-C102-4CAC-A306-0837016900E5}" srcOrd="0" destOrd="0" presId="urn:microsoft.com/office/officeart/2005/8/layout/cycle2"/>
    <dgm:cxn modelId="{3C95DA80-7785-4E05-8D9A-D68B5EC61CED}" type="presParOf" srcId="{410C0A94-DBBD-4BF8-8B86-DA65975E7D26}" destId="{29132874-D425-4957-B8A2-C14EC1C1C409}" srcOrd="8" destOrd="0" presId="urn:microsoft.com/office/officeart/2005/8/layout/cycle2"/>
    <dgm:cxn modelId="{3A810845-5A95-4D6D-AF1A-E80348C274FF}" type="presParOf" srcId="{410C0A94-DBBD-4BF8-8B86-DA65975E7D26}" destId="{10EF2A66-E881-4CB1-A8F3-FACB4C5DC5BE}" srcOrd="9" destOrd="0" presId="urn:microsoft.com/office/officeart/2005/8/layout/cycle2"/>
    <dgm:cxn modelId="{94C1CFAC-951B-494A-8B16-B07054CEE0ED}" type="presParOf" srcId="{10EF2A66-E881-4CB1-A8F3-FACB4C5DC5BE}" destId="{B6BA20CE-5E83-487D-9F4F-EF68B011D83E}" srcOrd="0" destOrd="0" presId="urn:microsoft.com/office/officeart/2005/8/layout/cycle2"/>
    <dgm:cxn modelId="{704FFFD6-296A-4F85-A2E3-71415ACC3735}" type="presParOf" srcId="{410C0A94-DBBD-4BF8-8B86-DA65975E7D26}" destId="{C507A771-CFD0-4778-84B2-3FDFB9BD23CE}" srcOrd="10" destOrd="0" presId="urn:microsoft.com/office/officeart/2005/8/layout/cycle2"/>
    <dgm:cxn modelId="{F8C286C3-7542-4EC6-B63B-AA05E0F88834}" type="presParOf" srcId="{410C0A94-DBBD-4BF8-8B86-DA65975E7D26}" destId="{BEDF25E9-10FC-4E22-B106-B8302F15D6DF}" srcOrd="11" destOrd="0" presId="urn:microsoft.com/office/officeart/2005/8/layout/cycle2"/>
    <dgm:cxn modelId="{9DD27ABE-2EAE-4CF6-92DA-37111F2D04A5}" type="presParOf" srcId="{BEDF25E9-10FC-4E22-B106-B8302F15D6DF}" destId="{BAA13D97-A6E4-4C72-A189-993F6C103FE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47979B90-0487-41AC-8D8A-C055F3CF6F3F}" type="doc">
      <dgm:prSet loTypeId="urn:microsoft.com/office/officeart/2005/8/layout/chevron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de-DE"/>
        </a:p>
      </dgm:t>
    </dgm:pt>
    <dgm:pt modelId="{4AC6C352-E44C-436F-AC48-0E6F5909D447}">
      <dgm:prSet phldrT="[Text]" custT="1"/>
      <dgm:spPr/>
      <dgm:t>
        <a:bodyPr/>
        <a:lstStyle/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1</a:t>
          </a:r>
          <a:r>
            <a:rPr lang="de-DE" sz="2900" dirty="0" smtClean="0"/>
            <a:t>.</a:t>
          </a:r>
          <a:endParaRPr lang="de-DE" sz="2900" dirty="0"/>
        </a:p>
      </dgm:t>
    </dgm:pt>
    <dgm:pt modelId="{FE54274B-0359-4B19-8DC7-3C718908A09D}" type="parTrans" cxnId="{A4867EE2-17A1-4288-B6DF-3C60F5454CE6}">
      <dgm:prSet/>
      <dgm:spPr/>
      <dgm:t>
        <a:bodyPr/>
        <a:lstStyle/>
        <a:p>
          <a:endParaRPr lang="de-DE"/>
        </a:p>
      </dgm:t>
    </dgm:pt>
    <dgm:pt modelId="{59A4DA64-DDF3-4568-B037-07293D9D0033}" type="sibTrans" cxnId="{A4867EE2-17A1-4288-B6DF-3C60F5454CE6}">
      <dgm:prSet/>
      <dgm:spPr/>
      <dgm:t>
        <a:bodyPr/>
        <a:lstStyle/>
        <a:p>
          <a:endParaRPr lang="de-DE"/>
        </a:p>
      </dgm:t>
    </dgm:pt>
    <dgm:pt modelId="{C64EE4D1-EF35-4866-AF29-D80EE39C9357}">
      <dgm:prSet phldrT="[Text]" custT="1"/>
      <dgm:spPr/>
      <dgm:t>
        <a:bodyPr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Bestellung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6B5EA6AF-CA4E-471A-AC88-70EE30A82300}" type="parTrans" cxnId="{D9EDA411-E107-40A1-816C-4D3A6CE5A1BE}">
      <dgm:prSet/>
      <dgm:spPr/>
      <dgm:t>
        <a:bodyPr/>
        <a:lstStyle/>
        <a:p>
          <a:endParaRPr lang="de-DE"/>
        </a:p>
      </dgm:t>
    </dgm:pt>
    <dgm:pt modelId="{E66666DE-7D31-465C-B8CB-15D4AFE7F7B0}" type="sibTrans" cxnId="{D9EDA411-E107-40A1-816C-4D3A6CE5A1BE}">
      <dgm:prSet/>
      <dgm:spPr/>
      <dgm:t>
        <a:bodyPr/>
        <a:lstStyle/>
        <a:p>
          <a:endParaRPr lang="de-DE"/>
        </a:p>
      </dgm:t>
    </dgm:pt>
    <dgm:pt modelId="{90BC0519-BDEE-40EF-81AF-49457B8DE58B}">
      <dgm:prSet phldrT="[Text]" custT="1"/>
      <dgm:spPr/>
      <dgm:t>
        <a:bodyPr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§ 20 Abs. 1 Satz 1 </a:t>
          </a:r>
          <a:r>
            <a:rPr lang="de-DE" sz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200" dirty="0" smtClean="0">
              <a:latin typeface="Arial" pitchFamily="34" charset="0"/>
              <a:cs typeface="Arial" pitchFamily="34" charset="0"/>
            </a:rPr>
            <a:t> HTW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29255554-DB7D-4036-B2F7-23E109C24790}" type="parTrans" cxnId="{3DF8B3E2-5F05-4573-93F0-9A2AD7C68E5E}">
      <dgm:prSet/>
      <dgm:spPr/>
      <dgm:t>
        <a:bodyPr/>
        <a:lstStyle/>
        <a:p>
          <a:endParaRPr lang="de-DE"/>
        </a:p>
      </dgm:t>
    </dgm:pt>
    <dgm:pt modelId="{7079DE7F-CAA2-4A25-9A4C-3AA7E71B5449}" type="sibTrans" cxnId="{3DF8B3E2-5F05-4573-93F0-9A2AD7C68E5E}">
      <dgm:prSet/>
      <dgm:spPr/>
      <dgm:t>
        <a:bodyPr/>
        <a:lstStyle/>
        <a:p>
          <a:endParaRPr lang="de-DE"/>
        </a:p>
      </dgm:t>
    </dgm:pt>
    <dgm:pt modelId="{96460421-E900-4235-838F-D7CD1E2644C0}">
      <dgm:prSet phldrT="[Text]" custT="1"/>
      <dgm:spPr/>
      <dgm:t>
        <a:bodyPr/>
        <a:lstStyle/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2.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10034A3F-99D3-451D-899E-2A79EABBA709}" type="parTrans" cxnId="{999A5666-770B-4482-9EB2-2D61C0F4342F}">
      <dgm:prSet/>
      <dgm:spPr/>
      <dgm:t>
        <a:bodyPr/>
        <a:lstStyle/>
        <a:p>
          <a:endParaRPr lang="de-DE"/>
        </a:p>
      </dgm:t>
    </dgm:pt>
    <dgm:pt modelId="{C610DE19-044B-4062-A22A-23A558DF1193}" type="sibTrans" cxnId="{999A5666-770B-4482-9EB2-2D61C0F4342F}">
      <dgm:prSet/>
      <dgm:spPr/>
      <dgm:t>
        <a:bodyPr/>
        <a:lstStyle/>
        <a:p>
          <a:endParaRPr lang="de-DE"/>
        </a:p>
      </dgm:t>
    </dgm:pt>
    <dgm:pt modelId="{23963E35-1EC0-4009-B007-DD35C7008D7B}">
      <dgm:prSet phldrT="[Text]" custT="1"/>
      <dgm:spPr/>
      <dgm:t>
        <a:bodyPr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Zusammensetzung und Amtszeit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E806F7FD-6AEC-4423-9F61-8E9B60DE2A60}" type="parTrans" cxnId="{3D515749-3585-495B-97B8-94DB8AFB0F06}">
      <dgm:prSet/>
      <dgm:spPr/>
      <dgm:t>
        <a:bodyPr/>
        <a:lstStyle/>
        <a:p>
          <a:endParaRPr lang="de-DE"/>
        </a:p>
      </dgm:t>
    </dgm:pt>
    <dgm:pt modelId="{BCE329FD-62E4-43C2-8C5E-E88E430909D8}" type="sibTrans" cxnId="{3D515749-3585-495B-97B8-94DB8AFB0F06}">
      <dgm:prSet/>
      <dgm:spPr/>
      <dgm:t>
        <a:bodyPr/>
        <a:lstStyle/>
        <a:p>
          <a:endParaRPr lang="de-DE"/>
        </a:p>
      </dgm:t>
    </dgm:pt>
    <dgm:pt modelId="{72A7ACC9-6264-478F-B0DA-3FC37FF37C1D}">
      <dgm:prSet phldrT="[Text]" custT="1"/>
      <dgm:spPr/>
      <dgm:t>
        <a:bodyPr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§ 20 Abs. 1 Satz 2, 3 und 4 </a:t>
          </a:r>
          <a:r>
            <a:rPr lang="de-DE" sz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200" dirty="0" smtClean="0">
              <a:latin typeface="Arial" pitchFamily="34" charset="0"/>
              <a:cs typeface="Arial" pitchFamily="34" charset="0"/>
            </a:rPr>
            <a:t> HTW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6543FFAC-C637-4586-8ACD-7EFE2CF8AC5B}" type="parTrans" cxnId="{072FFBFC-1E8C-4A23-B82D-C99A9064E62C}">
      <dgm:prSet/>
      <dgm:spPr/>
      <dgm:t>
        <a:bodyPr/>
        <a:lstStyle/>
        <a:p>
          <a:endParaRPr lang="de-DE"/>
        </a:p>
      </dgm:t>
    </dgm:pt>
    <dgm:pt modelId="{E82C1B46-68B3-4B35-902F-1312426B2024}" type="sibTrans" cxnId="{072FFBFC-1E8C-4A23-B82D-C99A9064E62C}">
      <dgm:prSet/>
      <dgm:spPr/>
      <dgm:t>
        <a:bodyPr/>
        <a:lstStyle/>
        <a:p>
          <a:endParaRPr lang="de-DE"/>
        </a:p>
      </dgm:t>
    </dgm:pt>
    <dgm:pt modelId="{637A97E0-D72B-470E-8123-BB8765C1887B}">
      <dgm:prSet phldrT="[Text]" custT="1"/>
      <dgm:spPr/>
      <dgm:t>
        <a:bodyPr/>
        <a:lstStyle/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3.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AE045A3D-0F89-4593-9B97-C212A8682C4F}" type="parTrans" cxnId="{C7E2F030-0342-4C31-97CA-78A02AA3427A}">
      <dgm:prSet/>
      <dgm:spPr/>
      <dgm:t>
        <a:bodyPr/>
        <a:lstStyle/>
        <a:p>
          <a:endParaRPr lang="de-DE"/>
        </a:p>
      </dgm:t>
    </dgm:pt>
    <dgm:pt modelId="{3696BCA8-4E52-4A68-AD91-CF61BC3D782A}" type="sibTrans" cxnId="{C7E2F030-0342-4C31-97CA-78A02AA3427A}">
      <dgm:prSet/>
      <dgm:spPr/>
      <dgm:t>
        <a:bodyPr/>
        <a:lstStyle/>
        <a:p>
          <a:endParaRPr lang="de-DE"/>
        </a:p>
      </dgm:t>
    </dgm:pt>
    <dgm:pt modelId="{9057416E-0B28-49F7-A4C0-148A793D8552}">
      <dgm:prSet phldrT="[Text]" custT="1"/>
      <dgm:spPr/>
      <dgm:t>
        <a:bodyPr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Beschlussfähigkeit und Mehrheitsverhältnis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91FEE034-236F-4225-A313-995011C1FBB9}" type="parTrans" cxnId="{4C8A5ECB-5EC7-4A07-8FCA-209E4000510E}">
      <dgm:prSet/>
      <dgm:spPr/>
      <dgm:t>
        <a:bodyPr/>
        <a:lstStyle/>
        <a:p>
          <a:endParaRPr lang="de-DE"/>
        </a:p>
      </dgm:t>
    </dgm:pt>
    <dgm:pt modelId="{6901A8C9-700D-4943-B4B6-7D6CC5867E1C}" type="sibTrans" cxnId="{4C8A5ECB-5EC7-4A07-8FCA-209E4000510E}">
      <dgm:prSet/>
      <dgm:spPr/>
      <dgm:t>
        <a:bodyPr/>
        <a:lstStyle/>
        <a:p>
          <a:endParaRPr lang="de-DE"/>
        </a:p>
      </dgm:t>
    </dgm:pt>
    <dgm:pt modelId="{5A680430-9D9A-4296-966E-884D194E158A}">
      <dgm:prSet phldrT="[Text]" custT="1"/>
      <dgm:spPr/>
      <dgm:t>
        <a:bodyPr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§ 20 Abs. 2 </a:t>
          </a:r>
          <a:r>
            <a:rPr lang="de-DE" sz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200" dirty="0" smtClean="0">
              <a:latin typeface="Arial" pitchFamily="34" charset="0"/>
              <a:cs typeface="Arial" pitchFamily="34" charset="0"/>
            </a:rPr>
            <a:t> HTW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38C00A5E-E337-452F-8F37-B2C35DB31D61}" type="parTrans" cxnId="{37DC2D2F-CF57-4C52-A8F7-1019AF076BC1}">
      <dgm:prSet/>
      <dgm:spPr/>
      <dgm:t>
        <a:bodyPr/>
        <a:lstStyle/>
        <a:p>
          <a:endParaRPr lang="de-DE"/>
        </a:p>
      </dgm:t>
    </dgm:pt>
    <dgm:pt modelId="{EAE6DDC9-21AC-470C-A212-CE4F94B16F37}" type="sibTrans" cxnId="{37DC2D2F-CF57-4C52-A8F7-1019AF076BC1}">
      <dgm:prSet/>
      <dgm:spPr/>
      <dgm:t>
        <a:bodyPr/>
        <a:lstStyle/>
        <a:p>
          <a:endParaRPr lang="de-DE"/>
        </a:p>
      </dgm:t>
    </dgm:pt>
    <dgm:pt modelId="{1F7C273A-0BCE-40C3-B037-B699A7DB87FD}" type="pres">
      <dgm:prSet presAssocID="{47979B90-0487-41AC-8D8A-C055F3CF6F3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771DB328-3E9A-4758-A352-B993F35615C6}" type="pres">
      <dgm:prSet presAssocID="{4AC6C352-E44C-436F-AC48-0E6F5909D447}" presName="composite" presStyleCnt="0"/>
      <dgm:spPr/>
    </dgm:pt>
    <dgm:pt modelId="{EA92976B-83D2-428D-86DD-C6A91BD59A60}" type="pres">
      <dgm:prSet presAssocID="{4AC6C352-E44C-436F-AC48-0E6F5909D44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45D265A-8074-4572-8416-45CA99D54D42}" type="pres">
      <dgm:prSet presAssocID="{4AC6C352-E44C-436F-AC48-0E6F5909D44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5878AD3-6CFD-4F70-8F56-B2DEDC99BCE8}" type="pres">
      <dgm:prSet presAssocID="{59A4DA64-DDF3-4568-B037-07293D9D0033}" presName="sp" presStyleCnt="0"/>
      <dgm:spPr/>
    </dgm:pt>
    <dgm:pt modelId="{39E4B26D-DFC8-4579-9A49-690715BF4B3B}" type="pres">
      <dgm:prSet presAssocID="{96460421-E900-4235-838F-D7CD1E2644C0}" presName="composite" presStyleCnt="0"/>
      <dgm:spPr/>
    </dgm:pt>
    <dgm:pt modelId="{D928EEC7-8E03-40C1-8FF6-AF2016946ED7}" type="pres">
      <dgm:prSet presAssocID="{96460421-E900-4235-838F-D7CD1E2644C0}" presName="parentText" presStyleLbl="alignNode1" presStyleIdx="1" presStyleCnt="3" custLinFactNeighborX="2277" custLinFactNeighborY="1487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DCE7A63-A04F-4F5C-914A-A7B2E246BF74}" type="pres">
      <dgm:prSet presAssocID="{96460421-E900-4235-838F-D7CD1E2644C0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C02CB34-1F2F-4801-B7D2-123A459267F3}" type="pres">
      <dgm:prSet presAssocID="{C610DE19-044B-4062-A22A-23A558DF1193}" presName="sp" presStyleCnt="0"/>
      <dgm:spPr/>
    </dgm:pt>
    <dgm:pt modelId="{69A6B792-00E3-45B6-86A4-5A34EE629695}" type="pres">
      <dgm:prSet presAssocID="{637A97E0-D72B-470E-8123-BB8765C1887B}" presName="composite" presStyleCnt="0"/>
      <dgm:spPr/>
    </dgm:pt>
    <dgm:pt modelId="{ECC9943C-6222-4673-AF3C-7B037EC97775}" type="pres">
      <dgm:prSet presAssocID="{637A97E0-D72B-470E-8123-BB8765C1887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610EA35-E0D6-4078-9E53-F71D2248DC63}" type="pres">
      <dgm:prSet presAssocID="{637A97E0-D72B-470E-8123-BB8765C1887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4867EE2-17A1-4288-B6DF-3C60F5454CE6}" srcId="{47979B90-0487-41AC-8D8A-C055F3CF6F3F}" destId="{4AC6C352-E44C-436F-AC48-0E6F5909D447}" srcOrd="0" destOrd="0" parTransId="{FE54274B-0359-4B19-8DC7-3C718908A09D}" sibTransId="{59A4DA64-DDF3-4568-B037-07293D9D0033}"/>
    <dgm:cxn modelId="{4C8A5ECB-5EC7-4A07-8FCA-209E4000510E}" srcId="{637A97E0-D72B-470E-8123-BB8765C1887B}" destId="{9057416E-0B28-49F7-A4C0-148A793D8552}" srcOrd="0" destOrd="0" parTransId="{91FEE034-236F-4225-A313-995011C1FBB9}" sibTransId="{6901A8C9-700D-4943-B4B6-7D6CC5867E1C}"/>
    <dgm:cxn modelId="{D9EDA411-E107-40A1-816C-4D3A6CE5A1BE}" srcId="{4AC6C352-E44C-436F-AC48-0E6F5909D447}" destId="{C64EE4D1-EF35-4866-AF29-D80EE39C9357}" srcOrd="0" destOrd="0" parTransId="{6B5EA6AF-CA4E-471A-AC88-70EE30A82300}" sibTransId="{E66666DE-7D31-465C-B8CB-15D4AFE7F7B0}"/>
    <dgm:cxn modelId="{343FD2A4-112A-488F-97F9-69F1143CD45F}" type="presOf" srcId="{90BC0519-BDEE-40EF-81AF-49457B8DE58B}" destId="{945D265A-8074-4572-8416-45CA99D54D42}" srcOrd="0" destOrd="1" presId="urn:microsoft.com/office/officeart/2005/8/layout/chevron2"/>
    <dgm:cxn modelId="{37DC2D2F-CF57-4C52-A8F7-1019AF076BC1}" srcId="{637A97E0-D72B-470E-8123-BB8765C1887B}" destId="{5A680430-9D9A-4296-966E-884D194E158A}" srcOrd="1" destOrd="0" parTransId="{38C00A5E-E337-452F-8F37-B2C35DB31D61}" sibTransId="{EAE6DDC9-21AC-470C-A212-CE4F94B16F37}"/>
    <dgm:cxn modelId="{10AD300B-51F6-492B-8090-5C3AE73E2F7C}" type="presOf" srcId="{5A680430-9D9A-4296-966E-884D194E158A}" destId="{7610EA35-E0D6-4078-9E53-F71D2248DC63}" srcOrd="0" destOrd="1" presId="urn:microsoft.com/office/officeart/2005/8/layout/chevron2"/>
    <dgm:cxn modelId="{1439DCC1-872B-486C-B3CE-42681113EF6B}" type="presOf" srcId="{47979B90-0487-41AC-8D8A-C055F3CF6F3F}" destId="{1F7C273A-0BCE-40C3-B037-B699A7DB87FD}" srcOrd="0" destOrd="0" presId="urn:microsoft.com/office/officeart/2005/8/layout/chevron2"/>
    <dgm:cxn modelId="{C0F63A84-446F-4844-8B7B-FB36C402E476}" type="presOf" srcId="{9057416E-0B28-49F7-A4C0-148A793D8552}" destId="{7610EA35-E0D6-4078-9E53-F71D2248DC63}" srcOrd="0" destOrd="0" presId="urn:microsoft.com/office/officeart/2005/8/layout/chevron2"/>
    <dgm:cxn modelId="{9973613D-CB89-4B2D-A054-78096BE731F9}" type="presOf" srcId="{72A7ACC9-6264-478F-B0DA-3FC37FF37C1D}" destId="{BDCE7A63-A04F-4F5C-914A-A7B2E246BF74}" srcOrd="0" destOrd="1" presId="urn:microsoft.com/office/officeart/2005/8/layout/chevron2"/>
    <dgm:cxn modelId="{3D515749-3585-495B-97B8-94DB8AFB0F06}" srcId="{96460421-E900-4235-838F-D7CD1E2644C0}" destId="{23963E35-1EC0-4009-B007-DD35C7008D7B}" srcOrd="0" destOrd="0" parTransId="{E806F7FD-6AEC-4423-9F61-8E9B60DE2A60}" sibTransId="{BCE329FD-62E4-43C2-8C5E-E88E430909D8}"/>
    <dgm:cxn modelId="{62660B9B-494E-42CA-BD34-B83F18976112}" type="presOf" srcId="{C64EE4D1-EF35-4866-AF29-D80EE39C9357}" destId="{945D265A-8074-4572-8416-45CA99D54D42}" srcOrd="0" destOrd="0" presId="urn:microsoft.com/office/officeart/2005/8/layout/chevron2"/>
    <dgm:cxn modelId="{3E9E548F-6670-470F-8F80-089F9275A696}" type="presOf" srcId="{637A97E0-D72B-470E-8123-BB8765C1887B}" destId="{ECC9943C-6222-4673-AF3C-7B037EC97775}" srcOrd="0" destOrd="0" presId="urn:microsoft.com/office/officeart/2005/8/layout/chevron2"/>
    <dgm:cxn modelId="{13C434DE-F008-437E-96A1-F88036F91FF7}" type="presOf" srcId="{96460421-E900-4235-838F-D7CD1E2644C0}" destId="{D928EEC7-8E03-40C1-8FF6-AF2016946ED7}" srcOrd="0" destOrd="0" presId="urn:microsoft.com/office/officeart/2005/8/layout/chevron2"/>
    <dgm:cxn modelId="{C7E2F030-0342-4C31-97CA-78A02AA3427A}" srcId="{47979B90-0487-41AC-8D8A-C055F3CF6F3F}" destId="{637A97E0-D72B-470E-8123-BB8765C1887B}" srcOrd="2" destOrd="0" parTransId="{AE045A3D-0F89-4593-9B97-C212A8682C4F}" sibTransId="{3696BCA8-4E52-4A68-AD91-CF61BC3D782A}"/>
    <dgm:cxn modelId="{072FFBFC-1E8C-4A23-B82D-C99A9064E62C}" srcId="{96460421-E900-4235-838F-D7CD1E2644C0}" destId="{72A7ACC9-6264-478F-B0DA-3FC37FF37C1D}" srcOrd="1" destOrd="0" parTransId="{6543FFAC-C637-4586-8ACD-7EFE2CF8AC5B}" sibTransId="{E82C1B46-68B3-4B35-902F-1312426B2024}"/>
    <dgm:cxn modelId="{42FD6989-B2A1-42F7-A67D-C9537AE47E71}" type="presOf" srcId="{4AC6C352-E44C-436F-AC48-0E6F5909D447}" destId="{EA92976B-83D2-428D-86DD-C6A91BD59A60}" srcOrd="0" destOrd="0" presId="urn:microsoft.com/office/officeart/2005/8/layout/chevron2"/>
    <dgm:cxn modelId="{999A5666-770B-4482-9EB2-2D61C0F4342F}" srcId="{47979B90-0487-41AC-8D8A-C055F3CF6F3F}" destId="{96460421-E900-4235-838F-D7CD1E2644C0}" srcOrd="1" destOrd="0" parTransId="{10034A3F-99D3-451D-899E-2A79EABBA709}" sibTransId="{C610DE19-044B-4062-A22A-23A558DF1193}"/>
    <dgm:cxn modelId="{3DF8B3E2-5F05-4573-93F0-9A2AD7C68E5E}" srcId="{4AC6C352-E44C-436F-AC48-0E6F5909D447}" destId="{90BC0519-BDEE-40EF-81AF-49457B8DE58B}" srcOrd="1" destOrd="0" parTransId="{29255554-DB7D-4036-B2F7-23E109C24790}" sibTransId="{7079DE7F-CAA2-4A25-9A4C-3AA7E71B5449}"/>
    <dgm:cxn modelId="{E9F6035F-22ED-43A1-8F55-9C3CF78A667E}" type="presOf" srcId="{23963E35-1EC0-4009-B007-DD35C7008D7B}" destId="{BDCE7A63-A04F-4F5C-914A-A7B2E246BF74}" srcOrd="0" destOrd="0" presId="urn:microsoft.com/office/officeart/2005/8/layout/chevron2"/>
    <dgm:cxn modelId="{C41B681C-7256-4107-A44A-F663DE6474F0}" type="presParOf" srcId="{1F7C273A-0BCE-40C3-B037-B699A7DB87FD}" destId="{771DB328-3E9A-4758-A352-B993F35615C6}" srcOrd="0" destOrd="0" presId="urn:microsoft.com/office/officeart/2005/8/layout/chevron2"/>
    <dgm:cxn modelId="{7464214F-349A-4F9F-BE77-97333B4C696B}" type="presParOf" srcId="{771DB328-3E9A-4758-A352-B993F35615C6}" destId="{EA92976B-83D2-428D-86DD-C6A91BD59A60}" srcOrd="0" destOrd="0" presId="urn:microsoft.com/office/officeart/2005/8/layout/chevron2"/>
    <dgm:cxn modelId="{79A3A669-C7ED-4B9E-AD43-22C77E56DDBE}" type="presParOf" srcId="{771DB328-3E9A-4758-A352-B993F35615C6}" destId="{945D265A-8074-4572-8416-45CA99D54D42}" srcOrd="1" destOrd="0" presId="urn:microsoft.com/office/officeart/2005/8/layout/chevron2"/>
    <dgm:cxn modelId="{4DF2A5BC-E585-4462-880E-A06D8D2577C9}" type="presParOf" srcId="{1F7C273A-0BCE-40C3-B037-B699A7DB87FD}" destId="{A5878AD3-6CFD-4F70-8F56-B2DEDC99BCE8}" srcOrd="1" destOrd="0" presId="urn:microsoft.com/office/officeart/2005/8/layout/chevron2"/>
    <dgm:cxn modelId="{6156E608-21FB-4951-90CE-CBB69A1528B9}" type="presParOf" srcId="{1F7C273A-0BCE-40C3-B037-B699A7DB87FD}" destId="{39E4B26D-DFC8-4579-9A49-690715BF4B3B}" srcOrd="2" destOrd="0" presId="urn:microsoft.com/office/officeart/2005/8/layout/chevron2"/>
    <dgm:cxn modelId="{794D0F9D-245B-4376-9C45-A01F48DC04E0}" type="presParOf" srcId="{39E4B26D-DFC8-4579-9A49-690715BF4B3B}" destId="{D928EEC7-8E03-40C1-8FF6-AF2016946ED7}" srcOrd="0" destOrd="0" presId="urn:microsoft.com/office/officeart/2005/8/layout/chevron2"/>
    <dgm:cxn modelId="{5F365640-330A-444A-9A56-4AF4D4B5C5EB}" type="presParOf" srcId="{39E4B26D-DFC8-4579-9A49-690715BF4B3B}" destId="{BDCE7A63-A04F-4F5C-914A-A7B2E246BF74}" srcOrd="1" destOrd="0" presId="urn:microsoft.com/office/officeart/2005/8/layout/chevron2"/>
    <dgm:cxn modelId="{D2DECC15-D519-4347-A383-74F12488D584}" type="presParOf" srcId="{1F7C273A-0BCE-40C3-B037-B699A7DB87FD}" destId="{1C02CB34-1F2F-4801-B7D2-123A459267F3}" srcOrd="3" destOrd="0" presId="urn:microsoft.com/office/officeart/2005/8/layout/chevron2"/>
    <dgm:cxn modelId="{FBD64FA1-B8A5-4817-836B-ABCCA82D9938}" type="presParOf" srcId="{1F7C273A-0BCE-40C3-B037-B699A7DB87FD}" destId="{69A6B792-00E3-45B6-86A4-5A34EE629695}" srcOrd="4" destOrd="0" presId="urn:microsoft.com/office/officeart/2005/8/layout/chevron2"/>
    <dgm:cxn modelId="{DF4978A2-BCD9-4585-97B7-CB93E69CBF68}" type="presParOf" srcId="{69A6B792-00E3-45B6-86A4-5A34EE629695}" destId="{ECC9943C-6222-4673-AF3C-7B037EC97775}" srcOrd="0" destOrd="0" presId="urn:microsoft.com/office/officeart/2005/8/layout/chevron2"/>
    <dgm:cxn modelId="{FD28428B-6778-4FC7-AC67-F03727779846}" type="presParOf" srcId="{69A6B792-00E3-45B6-86A4-5A34EE629695}" destId="{7610EA35-E0D6-4078-9E53-F71D2248DC6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7212F888-4A0D-4CAF-9959-ECEB480A2A9D}" type="doc">
      <dgm:prSet loTypeId="urn:microsoft.com/office/officeart/2005/8/layout/funnel1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de-DE"/>
        </a:p>
      </dgm:t>
    </dgm:pt>
    <dgm:pt modelId="{C4C3738B-26DB-4198-AB49-22E399E49200}">
      <dgm:prSet phldrT="[Text]" custT="1"/>
      <dgm:spPr/>
      <dgm:t>
        <a:bodyPr/>
        <a:lstStyle/>
        <a:p>
          <a:r>
            <a:rPr lang="de-DE" sz="1000" b="1" dirty="0" smtClean="0">
              <a:latin typeface="Arial" pitchFamily="34" charset="0"/>
              <a:cs typeface="Arial" pitchFamily="34" charset="0"/>
            </a:rPr>
            <a:t>falscher Prüfer/ keine bzw. unwirksame Bestellung</a:t>
          </a:r>
          <a:endParaRPr lang="de-DE" sz="1000" b="1" dirty="0">
            <a:latin typeface="Arial" pitchFamily="34" charset="0"/>
            <a:cs typeface="Arial" pitchFamily="34" charset="0"/>
          </a:endParaRPr>
        </a:p>
      </dgm:t>
    </dgm:pt>
    <dgm:pt modelId="{17ADDCED-3EB4-43C4-9568-F497A654455B}" type="parTrans" cxnId="{A7DB9A5C-9E6E-4A6F-B06C-D07427187A1F}">
      <dgm:prSet/>
      <dgm:spPr/>
      <dgm:t>
        <a:bodyPr/>
        <a:lstStyle/>
        <a:p>
          <a:endParaRPr lang="de-DE"/>
        </a:p>
      </dgm:t>
    </dgm:pt>
    <dgm:pt modelId="{6D1BDF7F-5D41-45ED-BEDC-EB8E8C9D305F}" type="sibTrans" cxnId="{A7DB9A5C-9E6E-4A6F-B06C-D07427187A1F}">
      <dgm:prSet/>
      <dgm:spPr/>
      <dgm:t>
        <a:bodyPr/>
        <a:lstStyle/>
        <a:p>
          <a:endParaRPr lang="de-DE"/>
        </a:p>
      </dgm:t>
    </dgm:pt>
    <dgm:pt modelId="{6BFCD98E-0A6F-4E50-8D12-89B65C6D7312}">
      <dgm:prSet phldrT="[Text]" custT="1"/>
      <dgm:spPr/>
      <dgm:t>
        <a:bodyPr/>
        <a:lstStyle/>
        <a:p>
          <a:r>
            <a:rPr lang="de-DE" sz="1000" b="1" dirty="0" smtClean="0">
              <a:latin typeface="Arial" pitchFamily="34" charset="0"/>
              <a:cs typeface="Arial" pitchFamily="34" charset="0"/>
            </a:rPr>
            <a:t>falsche Prüfungs-form</a:t>
          </a:r>
          <a:endParaRPr lang="de-DE" sz="1000" b="1" dirty="0">
            <a:latin typeface="Arial" pitchFamily="34" charset="0"/>
            <a:cs typeface="Arial" pitchFamily="34" charset="0"/>
          </a:endParaRPr>
        </a:p>
      </dgm:t>
    </dgm:pt>
    <dgm:pt modelId="{8C78AF30-9199-47F2-B0CC-9E1A689C545E}" type="parTrans" cxnId="{83E05126-0CB5-4955-AAFD-14A24463FB5D}">
      <dgm:prSet/>
      <dgm:spPr/>
      <dgm:t>
        <a:bodyPr/>
        <a:lstStyle/>
        <a:p>
          <a:endParaRPr lang="de-DE"/>
        </a:p>
      </dgm:t>
    </dgm:pt>
    <dgm:pt modelId="{29FBBE9F-3AAC-41BC-B3C7-8519F21C2BDE}" type="sibTrans" cxnId="{83E05126-0CB5-4955-AAFD-14A24463FB5D}">
      <dgm:prSet/>
      <dgm:spPr/>
      <dgm:t>
        <a:bodyPr/>
        <a:lstStyle/>
        <a:p>
          <a:endParaRPr lang="de-DE"/>
        </a:p>
      </dgm:t>
    </dgm:pt>
    <dgm:pt modelId="{18D7735B-74F8-4BB9-8644-CA8172C84ACC}">
      <dgm:prSet phldrT="[Text]" custT="1"/>
      <dgm:spPr/>
      <dgm:t>
        <a:bodyPr/>
        <a:lstStyle/>
        <a:p>
          <a:r>
            <a:rPr lang="de-DE" sz="1000" b="1" dirty="0" smtClean="0">
              <a:latin typeface="Arial" pitchFamily="34" charset="0"/>
              <a:cs typeface="Arial" pitchFamily="34" charset="0"/>
            </a:rPr>
            <a:t>falscher Prüfungs-</a:t>
          </a:r>
          <a:r>
            <a:rPr lang="de-DE" sz="1000" b="1" dirty="0" err="1" smtClean="0">
              <a:latin typeface="Arial" pitchFamily="34" charset="0"/>
              <a:cs typeface="Arial" pitchFamily="34" charset="0"/>
            </a:rPr>
            <a:t>stoff</a:t>
          </a:r>
          <a:endParaRPr lang="de-DE" sz="1000" b="1" dirty="0">
            <a:latin typeface="Arial" pitchFamily="34" charset="0"/>
            <a:cs typeface="Arial" pitchFamily="34" charset="0"/>
          </a:endParaRPr>
        </a:p>
      </dgm:t>
    </dgm:pt>
    <dgm:pt modelId="{2FBC4F61-0D42-45B0-8042-5540344609D3}" type="parTrans" cxnId="{3FFC1A86-EA2E-4DA2-876C-21D1D8A3BC07}">
      <dgm:prSet/>
      <dgm:spPr/>
      <dgm:t>
        <a:bodyPr/>
        <a:lstStyle/>
        <a:p>
          <a:endParaRPr lang="de-DE"/>
        </a:p>
      </dgm:t>
    </dgm:pt>
    <dgm:pt modelId="{694D55A2-5F5B-44F7-95A9-A031CEA86091}" type="sibTrans" cxnId="{3FFC1A86-EA2E-4DA2-876C-21D1D8A3BC07}">
      <dgm:prSet/>
      <dgm:spPr/>
      <dgm:t>
        <a:bodyPr/>
        <a:lstStyle/>
        <a:p>
          <a:endParaRPr lang="de-DE"/>
        </a:p>
      </dgm:t>
    </dgm:pt>
    <dgm:pt modelId="{4B6427BA-7115-4601-9229-8ADC3EAB6C91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de-DE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Rechtswidrigkeit der Prüfung und der Prüfungsentscheidung</a:t>
          </a:r>
        </a:p>
        <a:p>
          <a:r>
            <a:rPr lang="de-DE" sz="1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Wiederholung der Prüfung !</a:t>
          </a:r>
          <a:endParaRPr lang="de-DE" sz="14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gm:t>
    </dgm:pt>
    <dgm:pt modelId="{81076C5C-DE6C-4949-9160-2F9A7903E409}" type="parTrans" cxnId="{BC46C630-1393-46D9-B365-96A80EE609C6}">
      <dgm:prSet/>
      <dgm:spPr/>
      <dgm:t>
        <a:bodyPr/>
        <a:lstStyle/>
        <a:p>
          <a:endParaRPr lang="de-DE"/>
        </a:p>
      </dgm:t>
    </dgm:pt>
    <dgm:pt modelId="{466A05D0-FE94-4CEF-A946-B48C7BD96F22}" type="sibTrans" cxnId="{BC46C630-1393-46D9-B365-96A80EE609C6}">
      <dgm:prSet/>
      <dgm:spPr/>
      <dgm:t>
        <a:bodyPr/>
        <a:lstStyle/>
        <a:p>
          <a:endParaRPr lang="de-DE"/>
        </a:p>
      </dgm:t>
    </dgm:pt>
    <dgm:pt modelId="{2F004082-AF4C-47EB-B535-4E12CE3DF178}" type="pres">
      <dgm:prSet presAssocID="{7212F888-4A0D-4CAF-9959-ECEB480A2A9D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B0356BF-018E-4AD2-888C-0BF109022A85}" type="pres">
      <dgm:prSet presAssocID="{7212F888-4A0D-4CAF-9959-ECEB480A2A9D}" presName="ellipse" presStyleLbl="trBgShp" presStyleIdx="0" presStyleCnt="1"/>
      <dgm:spPr/>
    </dgm:pt>
    <dgm:pt modelId="{D8F2A7BE-D158-44DE-80D1-ED4D7D1DDA2B}" type="pres">
      <dgm:prSet presAssocID="{7212F888-4A0D-4CAF-9959-ECEB480A2A9D}" presName="arrow1" presStyleLbl="fgShp" presStyleIdx="0" presStyleCnt="1"/>
      <dgm:spPr/>
    </dgm:pt>
    <dgm:pt modelId="{3DE79D9E-E521-40BE-904C-F97F52922861}" type="pres">
      <dgm:prSet presAssocID="{7212F888-4A0D-4CAF-9959-ECEB480A2A9D}" presName="rectangle" presStyleLbl="revTx" presStyleIdx="0" presStyleCnt="1" custScaleX="105503" custLinFactNeighborX="1826" custLinFactNeighborY="1476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E2523D1-53D9-4B3B-8B8A-8B0CADD1108D}" type="pres">
      <dgm:prSet presAssocID="{6BFCD98E-0A6F-4E50-8D12-89B65C6D7312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49B4EF0-2EAD-4303-9751-44101C8080F2}" type="pres">
      <dgm:prSet presAssocID="{18D7735B-74F8-4BB9-8644-CA8172C84ACC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D78D202-91F8-4802-ACA3-ABCE7FFE9450}" type="pres">
      <dgm:prSet presAssocID="{4B6427BA-7115-4601-9229-8ADC3EAB6C91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95C25FC-B55D-4993-8CD2-458F1BB05FD4}" type="pres">
      <dgm:prSet presAssocID="{7212F888-4A0D-4CAF-9959-ECEB480A2A9D}" presName="funnel" presStyleLbl="trAlignAcc1" presStyleIdx="0" presStyleCnt="1" custLinFactNeighborX="-624" custLinFactNeighborY="4724"/>
      <dgm:spPr/>
    </dgm:pt>
  </dgm:ptLst>
  <dgm:cxnLst>
    <dgm:cxn modelId="{BC46C630-1393-46D9-B365-96A80EE609C6}" srcId="{7212F888-4A0D-4CAF-9959-ECEB480A2A9D}" destId="{4B6427BA-7115-4601-9229-8ADC3EAB6C91}" srcOrd="3" destOrd="0" parTransId="{81076C5C-DE6C-4949-9160-2F9A7903E409}" sibTransId="{466A05D0-FE94-4CEF-A946-B48C7BD96F22}"/>
    <dgm:cxn modelId="{82F13381-798F-46DE-8ECE-0E4F3370F90A}" type="presOf" srcId="{6BFCD98E-0A6F-4E50-8D12-89B65C6D7312}" destId="{F49B4EF0-2EAD-4303-9751-44101C8080F2}" srcOrd="0" destOrd="0" presId="urn:microsoft.com/office/officeart/2005/8/layout/funnel1"/>
    <dgm:cxn modelId="{B95AAE49-AFAD-4AF3-9F9C-D0EE23039DFB}" type="presOf" srcId="{4B6427BA-7115-4601-9229-8ADC3EAB6C91}" destId="{3DE79D9E-E521-40BE-904C-F97F52922861}" srcOrd="0" destOrd="0" presId="urn:microsoft.com/office/officeart/2005/8/layout/funnel1"/>
    <dgm:cxn modelId="{F49B1F61-F3F4-4544-9BD2-4609839C7DAB}" type="presOf" srcId="{7212F888-4A0D-4CAF-9959-ECEB480A2A9D}" destId="{2F004082-AF4C-47EB-B535-4E12CE3DF178}" srcOrd="0" destOrd="0" presId="urn:microsoft.com/office/officeart/2005/8/layout/funnel1"/>
    <dgm:cxn modelId="{AA7DF5FD-591F-4FA3-874C-CAA1D12DA15F}" type="presOf" srcId="{C4C3738B-26DB-4198-AB49-22E399E49200}" destId="{7D78D202-91F8-4802-ACA3-ABCE7FFE9450}" srcOrd="0" destOrd="0" presId="urn:microsoft.com/office/officeart/2005/8/layout/funnel1"/>
    <dgm:cxn modelId="{83E05126-0CB5-4955-AAFD-14A24463FB5D}" srcId="{7212F888-4A0D-4CAF-9959-ECEB480A2A9D}" destId="{6BFCD98E-0A6F-4E50-8D12-89B65C6D7312}" srcOrd="1" destOrd="0" parTransId="{8C78AF30-9199-47F2-B0CC-9E1A689C545E}" sibTransId="{29FBBE9F-3AAC-41BC-B3C7-8519F21C2BDE}"/>
    <dgm:cxn modelId="{3FFC1A86-EA2E-4DA2-876C-21D1D8A3BC07}" srcId="{7212F888-4A0D-4CAF-9959-ECEB480A2A9D}" destId="{18D7735B-74F8-4BB9-8644-CA8172C84ACC}" srcOrd="2" destOrd="0" parTransId="{2FBC4F61-0D42-45B0-8042-5540344609D3}" sibTransId="{694D55A2-5F5B-44F7-95A9-A031CEA86091}"/>
    <dgm:cxn modelId="{C36769B6-73DF-4816-BF18-DA1B4CC080DD}" type="presOf" srcId="{18D7735B-74F8-4BB9-8644-CA8172C84ACC}" destId="{1E2523D1-53D9-4B3B-8B8A-8B0CADD1108D}" srcOrd="0" destOrd="0" presId="urn:microsoft.com/office/officeart/2005/8/layout/funnel1"/>
    <dgm:cxn modelId="{A7DB9A5C-9E6E-4A6F-B06C-D07427187A1F}" srcId="{7212F888-4A0D-4CAF-9959-ECEB480A2A9D}" destId="{C4C3738B-26DB-4198-AB49-22E399E49200}" srcOrd="0" destOrd="0" parTransId="{17ADDCED-3EB4-43C4-9568-F497A654455B}" sibTransId="{6D1BDF7F-5D41-45ED-BEDC-EB8E8C9D305F}"/>
    <dgm:cxn modelId="{72ADE90F-B57C-4360-BB84-149E18880491}" type="presParOf" srcId="{2F004082-AF4C-47EB-B535-4E12CE3DF178}" destId="{FB0356BF-018E-4AD2-888C-0BF109022A85}" srcOrd="0" destOrd="0" presId="urn:microsoft.com/office/officeart/2005/8/layout/funnel1"/>
    <dgm:cxn modelId="{932B4C6D-DE9F-4650-A0EB-1BB8C9F5B222}" type="presParOf" srcId="{2F004082-AF4C-47EB-B535-4E12CE3DF178}" destId="{D8F2A7BE-D158-44DE-80D1-ED4D7D1DDA2B}" srcOrd="1" destOrd="0" presId="urn:microsoft.com/office/officeart/2005/8/layout/funnel1"/>
    <dgm:cxn modelId="{57C8701D-E060-4DA1-983C-95A766774268}" type="presParOf" srcId="{2F004082-AF4C-47EB-B535-4E12CE3DF178}" destId="{3DE79D9E-E521-40BE-904C-F97F52922861}" srcOrd="2" destOrd="0" presId="urn:microsoft.com/office/officeart/2005/8/layout/funnel1"/>
    <dgm:cxn modelId="{2510A27F-4687-491F-854B-977605711E6B}" type="presParOf" srcId="{2F004082-AF4C-47EB-B535-4E12CE3DF178}" destId="{1E2523D1-53D9-4B3B-8B8A-8B0CADD1108D}" srcOrd="3" destOrd="0" presId="urn:microsoft.com/office/officeart/2005/8/layout/funnel1"/>
    <dgm:cxn modelId="{6F20A18C-BA00-4DA3-807B-D27B75A50582}" type="presParOf" srcId="{2F004082-AF4C-47EB-B535-4E12CE3DF178}" destId="{F49B4EF0-2EAD-4303-9751-44101C8080F2}" srcOrd="4" destOrd="0" presId="urn:microsoft.com/office/officeart/2005/8/layout/funnel1"/>
    <dgm:cxn modelId="{BDC6916E-D1DF-4618-9B34-9424BCA611CD}" type="presParOf" srcId="{2F004082-AF4C-47EB-B535-4E12CE3DF178}" destId="{7D78D202-91F8-4802-ACA3-ABCE7FFE9450}" srcOrd="5" destOrd="0" presId="urn:microsoft.com/office/officeart/2005/8/layout/funnel1"/>
    <dgm:cxn modelId="{D0D9DDF2-1351-4B3B-A12C-C042DEAA82DD}" type="presParOf" srcId="{2F004082-AF4C-47EB-B535-4E12CE3DF178}" destId="{195C25FC-B55D-4993-8CD2-458F1BB05FD4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15702A-4931-47A1-9671-5D36C9ADF1E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97F996FD-0180-42F0-B1BB-3D8556D68068}">
      <dgm:prSet phldrT="[Text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>
        <a:solidFill>
          <a:srgbClr val="FF0000"/>
        </a:solidFill>
      </dgm:spPr>
      <dgm:t>
        <a:bodyPr/>
        <a:lstStyle/>
        <a:p>
          <a:r>
            <a:rPr lang="de-DE" sz="1400" dirty="0" smtClean="0">
              <a:latin typeface="Arial" pitchFamily="34" charset="0"/>
              <a:cs typeface="Arial" pitchFamily="34" charset="0"/>
            </a:rPr>
            <a:t>Prüfung</a:t>
          </a:r>
          <a:endParaRPr lang="de-DE" sz="1400" dirty="0">
            <a:latin typeface="Arial" pitchFamily="34" charset="0"/>
            <a:cs typeface="Arial" pitchFamily="34" charset="0"/>
          </a:endParaRPr>
        </a:p>
      </dgm:t>
    </dgm:pt>
    <dgm:pt modelId="{74EEB369-D210-4F84-9894-FED2E3F89249}" type="parTrans" cxnId="{D6584046-AA47-4106-ACDD-26068CF39C31}">
      <dgm:prSet/>
      <dgm:spPr/>
      <dgm:t>
        <a:bodyPr/>
        <a:lstStyle/>
        <a:p>
          <a:endParaRPr lang="de-DE"/>
        </a:p>
      </dgm:t>
    </dgm:pt>
    <dgm:pt modelId="{610D0140-E91F-456D-A7C2-6097B8546D7D}" type="sibTrans" cxnId="{D6584046-AA47-4106-ACDD-26068CF39C31}">
      <dgm:prSet/>
      <dgm:spPr/>
      <dgm:t>
        <a:bodyPr/>
        <a:lstStyle/>
        <a:p>
          <a:endParaRPr lang="de-DE"/>
        </a:p>
      </dgm:t>
    </dgm:pt>
    <dgm:pt modelId="{27201923-EA37-45BE-8B5F-62C120AA310F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noFill/>
        <a:ln w="25400">
          <a:solidFill>
            <a:srgbClr val="FF0000"/>
          </a:solidFill>
        </a:ln>
      </dgm:spPr>
      <dgm:t>
        <a:bodyPr/>
        <a:lstStyle/>
        <a:p>
          <a:pPr>
            <a:lnSpc>
              <a:spcPct val="150000"/>
            </a:lnSpc>
          </a:pPr>
          <a:r>
            <a:rPr lang="de-DE" sz="1200" dirty="0" smtClean="0">
              <a:latin typeface="Arial" pitchFamily="34" charset="0"/>
              <a:cs typeface="Arial" pitchFamily="34" charset="0"/>
            </a:rPr>
            <a:t>Leistungsbewertung als höchstpersönliche Einschätzung des Prüfers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4EC1E33E-F418-4C86-BBCF-AC0BB0B76153}" type="parTrans" cxnId="{5A4F78AB-AE24-4814-8E23-E6391457BC57}">
      <dgm:prSet/>
      <dgm:spPr/>
      <dgm:t>
        <a:bodyPr/>
        <a:lstStyle/>
        <a:p>
          <a:endParaRPr lang="de-DE"/>
        </a:p>
      </dgm:t>
    </dgm:pt>
    <dgm:pt modelId="{9038CA0C-D885-4E12-A06D-ACC9EC502DFF}" type="sibTrans" cxnId="{5A4F78AB-AE24-4814-8E23-E6391457BC57}">
      <dgm:prSet/>
      <dgm:spPr/>
      <dgm:t>
        <a:bodyPr/>
        <a:lstStyle/>
        <a:p>
          <a:endParaRPr lang="de-DE"/>
        </a:p>
      </dgm:t>
    </dgm:pt>
    <dgm:pt modelId="{628CCC41-CBCB-4335-92E6-4C5CD50C30C1}">
      <dgm:prSet phldrT="[Text]" custT="1"/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de-DE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Grundrechte</a:t>
          </a:r>
          <a:endParaRPr lang="de-DE" sz="14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6712A8F-C4DD-4CD4-AEB5-912F6B46618A}" type="parTrans" cxnId="{27264EAD-8BDB-42B9-AA3D-800D8CF0530E}">
      <dgm:prSet/>
      <dgm:spPr/>
      <dgm:t>
        <a:bodyPr/>
        <a:lstStyle/>
        <a:p>
          <a:endParaRPr lang="de-DE"/>
        </a:p>
      </dgm:t>
    </dgm:pt>
    <dgm:pt modelId="{7CD8390F-5EDB-49D8-A17C-D46BB968FDAD}" type="sibTrans" cxnId="{27264EAD-8BDB-42B9-AA3D-800D8CF0530E}">
      <dgm:prSet/>
      <dgm:spPr/>
      <dgm:t>
        <a:bodyPr/>
        <a:lstStyle/>
        <a:p>
          <a:endParaRPr lang="de-DE"/>
        </a:p>
      </dgm:t>
    </dgm:pt>
    <dgm:pt modelId="{A4B97EA5-2947-486C-B91F-5D16E12868A3}">
      <dgm:prSet phldrT="[Text]" custT="1"/>
      <dgm:spPr>
        <a:noFill/>
        <a:ln>
          <a:solidFill>
            <a:srgbClr val="FFC000"/>
          </a:solidFill>
        </a:ln>
      </dgm:spPr>
      <dgm:t>
        <a:bodyPr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Defizit an Grundrechtsschutz durch den Bewertungsspielraum der Prüfer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82D20D7C-FA6D-4B28-B34E-0156CD40BE0E}" type="parTrans" cxnId="{CE7A58B3-D650-4A6C-8238-07F5F9E61083}">
      <dgm:prSet/>
      <dgm:spPr/>
      <dgm:t>
        <a:bodyPr/>
        <a:lstStyle/>
        <a:p>
          <a:endParaRPr lang="de-DE"/>
        </a:p>
      </dgm:t>
    </dgm:pt>
    <dgm:pt modelId="{ACE40C69-C85D-4233-B533-6BFDB7C6D650}" type="sibTrans" cxnId="{CE7A58B3-D650-4A6C-8238-07F5F9E61083}">
      <dgm:prSet/>
      <dgm:spPr/>
      <dgm:t>
        <a:bodyPr/>
        <a:lstStyle/>
        <a:p>
          <a:endParaRPr lang="de-DE"/>
        </a:p>
      </dgm:t>
    </dgm:pt>
    <dgm:pt modelId="{02757791-E6BA-4855-BACB-3101D36354E7}">
      <dgm:prSet phldrT="[Text]" custT="1"/>
      <dgm:spPr>
        <a:solidFill>
          <a:srgbClr val="00CC00"/>
        </a:solidFill>
        <a:ln>
          <a:solidFill>
            <a:schemeClr val="bg1"/>
          </a:solidFill>
        </a:ln>
      </dgm:spPr>
      <dgm:t>
        <a:bodyPr anchor="t"/>
        <a:lstStyle/>
        <a:p>
          <a:r>
            <a:rPr lang="de-DE" sz="1200" b="1" dirty="0" smtClean="0">
              <a:latin typeface="Arial" pitchFamily="34" charset="0"/>
              <a:cs typeface="Arial" pitchFamily="34" charset="0"/>
            </a:rPr>
            <a:t>Grundrechts-</a:t>
          </a:r>
        </a:p>
        <a:p>
          <a:r>
            <a:rPr lang="de-DE" sz="1200" b="1" dirty="0" err="1" smtClean="0">
              <a:latin typeface="Arial" pitchFamily="34" charset="0"/>
              <a:cs typeface="Arial" pitchFamily="34" charset="0"/>
            </a:rPr>
            <a:t>schutz</a:t>
          </a:r>
          <a:endParaRPr lang="de-DE" sz="1200" b="1" dirty="0" smtClean="0">
            <a:latin typeface="Arial" pitchFamily="34" charset="0"/>
            <a:cs typeface="Arial" pitchFamily="34" charset="0"/>
          </a:endParaRPr>
        </a:p>
        <a:p>
          <a:r>
            <a:rPr lang="de-DE" sz="1200" b="1" dirty="0" smtClean="0">
              <a:latin typeface="Arial" pitchFamily="34" charset="0"/>
              <a:cs typeface="Arial" pitchFamily="34" charset="0"/>
            </a:rPr>
            <a:t>durch</a:t>
          </a:r>
        </a:p>
        <a:p>
          <a:r>
            <a:rPr lang="de-DE" sz="1200" b="1" dirty="0" smtClean="0">
              <a:latin typeface="Arial" pitchFamily="34" charset="0"/>
              <a:cs typeface="Arial" pitchFamily="34" charset="0"/>
            </a:rPr>
            <a:t>Verfahren </a:t>
          </a:r>
          <a:r>
            <a:rPr lang="de-DE" sz="1200" dirty="0" smtClean="0">
              <a:latin typeface="Arial" pitchFamily="34" charset="0"/>
              <a:cs typeface="Arial" pitchFamily="34" charset="0"/>
            </a:rPr>
            <a:t> 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06DC0A20-4596-4C64-B6CB-4FAD5EA71E51}" type="parTrans" cxnId="{225EBDC1-C973-45EC-8B97-F0B3CB8F66DA}">
      <dgm:prSet/>
      <dgm:spPr/>
      <dgm:t>
        <a:bodyPr/>
        <a:lstStyle/>
        <a:p>
          <a:endParaRPr lang="de-DE"/>
        </a:p>
      </dgm:t>
    </dgm:pt>
    <dgm:pt modelId="{E97AA8B6-6BB9-490E-AD33-3893DE77B4B5}" type="sibTrans" cxnId="{225EBDC1-C973-45EC-8B97-F0B3CB8F66DA}">
      <dgm:prSet/>
      <dgm:spPr/>
      <dgm:t>
        <a:bodyPr/>
        <a:lstStyle/>
        <a:p>
          <a:endParaRPr lang="de-DE"/>
        </a:p>
      </dgm:t>
    </dgm:pt>
    <dgm:pt modelId="{F4AC4E5F-B743-4947-A760-BBDD19B9ADF4}">
      <dgm:prSet phldrT="[Text]" custT="1"/>
      <dgm:spPr>
        <a:noFill/>
        <a:ln>
          <a:solidFill>
            <a:srgbClr val="00CC00"/>
          </a:solidFill>
        </a:ln>
      </dgm:spPr>
      <dgm:t>
        <a:bodyPr/>
        <a:lstStyle/>
        <a:p>
          <a:pPr>
            <a:lnSpc>
              <a:spcPct val="150000"/>
            </a:lnSpc>
          </a:pPr>
          <a:r>
            <a:rPr lang="de-DE" sz="1100" b="1" dirty="0" smtClean="0">
              <a:latin typeface="Arial" pitchFamily="34" charset="0"/>
              <a:cs typeface="Arial" pitchFamily="34" charset="0"/>
            </a:rPr>
            <a:t>Verfahrensrechtliche Absicherung des Grundrechtsschutzes als Ausgleich</a:t>
          </a:r>
          <a:endParaRPr lang="de-DE" sz="1100" b="1" dirty="0">
            <a:latin typeface="Arial" pitchFamily="34" charset="0"/>
            <a:cs typeface="Arial" pitchFamily="34" charset="0"/>
          </a:endParaRPr>
        </a:p>
      </dgm:t>
    </dgm:pt>
    <dgm:pt modelId="{D5A143C0-54C8-421F-B3C9-1A95CEBC14C4}" type="parTrans" cxnId="{4952F221-2013-48FB-859A-688CC3D477AE}">
      <dgm:prSet/>
      <dgm:spPr/>
      <dgm:t>
        <a:bodyPr/>
        <a:lstStyle/>
        <a:p>
          <a:endParaRPr lang="de-DE"/>
        </a:p>
      </dgm:t>
    </dgm:pt>
    <dgm:pt modelId="{3A517CF7-B70B-4BAF-A2D7-858FCD39A690}" type="sibTrans" cxnId="{4952F221-2013-48FB-859A-688CC3D477AE}">
      <dgm:prSet/>
      <dgm:spPr/>
      <dgm:t>
        <a:bodyPr/>
        <a:lstStyle/>
        <a:p>
          <a:endParaRPr lang="de-DE"/>
        </a:p>
      </dgm:t>
    </dgm:pt>
    <dgm:pt modelId="{1D69364A-F455-4793-A3D1-843AFFC444DD}">
      <dgm:prSet phldrT="[Text]" custT="1"/>
      <dgm:spPr>
        <a:noFill/>
        <a:ln>
          <a:solidFill>
            <a:srgbClr val="00CC00"/>
          </a:solidFill>
        </a:ln>
      </dgm:spPr>
      <dgm:t>
        <a:bodyPr/>
        <a:lstStyle/>
        <a:p>
          <a:pPr>
            <a:lnSpc>
              <a:spcPct val="150000"/>
            </a:lnSpc>
          </a:pPr>
          <a:r>
            <a:rPr lang="de-DE" sz="1100" b="1" dirty="0" err="1" smtClean="0">
              <a:latin typeface="Arial" pitchFamily="34" charset="0"/>
              <a:cs typeface="Arial" pitchFamily="34" charset="0"/>
            </a:rPr>
            <a:t>Wesentlichkeitstherorie</a:t>
          </a:r>
          <a:r>
            <a:rPr lang="de-DE" sz="1100" dirty="0" smtClean="0">
              <a:latin typeface="Arial" pitchFamily="34" charset="0"/>
              <a:cs typeface="Arial" pitchFamily="34" charset="0"/>
            </a:rPr>
            <a:t>: Die Grundentscheidungen zur Prüfung und zum Prüfungsverfahren in „ob“ und wie muss der Gesetzgeber selbst treffen.“	</a:t>
          </a:r>
          <a:endParaRPr lang="de-DE" sz="1100" dirty="0">
            <a:latin typeface="Arial" pitchFamily="34" charset="0"/>
            <a:cs typeface="Arial" pitchFamily="34" charset="0"/>
          </a:endParaRPr>
        </a:p>
      </dgm:t>
    </dgm:pt>
    <dgm:pt modelId="{0C988661-C85B-43BB-8E9C-140CCC4E42DE}" type="parTrans" cxnId="{F273C40C-FBC6-44A7-8ACC-5C87841C361D}">
      <dgm:prSet/>
      <dgm:spPr/>
      <dgm:t>
        <a:bodyPr/>
        <a:lstStyle/>
        <a:p>
          <a:endParaRPr lang="de-DE"/>
        </a:p>
      </dgm:t>
    </dgm:pt>
    <dgm:pt modelId="{2ECFAF44-4AED-44CF-B1BD-0F536F601B3E}" type="sibTrans" cxnId="{F273C40C-FBC6-44A7-8ACC-5C87841C361D}">
      <dgm:prSet/>
      <dgm:spPr/>
      <dgm:t>
        <a:bodyPr/>
        <a:lstStyle/>
        <a:p>
          <a:endParaRPr lang="de-DE"/>
        </a:p>
      </dgm:t>
    </dgm:pt>
    <dgm:pt modelId="{76CCCE09-EE91-4922-A2E8-EF19DDF532A6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noFill/>
        <a:ln w="25400">
          <a:solidFill>
            <a:srgbClr val="FF0000"/>
          </a:solidFill>
        </a:ln>
      </dgm:spPr>
      <dgm:t>
        <a:bodyPr/>
        <a:lstStyle/>
        <a:p>
          <a:pPr>
            <a:lnSpc>
              <a:spcPct val="150000"/>
            </a:lnSpc>
          </a:pPr>
          <a:r>
            <a:rPr lang="de-DE" sz="1200" dirty="0" smtClean="0">
              <a:latin typeface="Arial" pitchFamily="34" charset="0"/>
              <a:cs typeface="Arial" pitchFamily="34" charset="0"/>
            </a:rPr>
            <a:t>Bewertungsspielraum des Prüfers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728A1CED-3F33-4DCC-BC9C-5342A7E021C9}" type="parTrans" cxnId="{69F03B60-2A06-49A7-A98A-74494C3767D3}">
      <dgm:prSet/>
      <dgm:spPr/>
      <dgm:t>
        <a:bodyPr/>
        <a:lstStyle/>
        <a:p>
          <a:endParaRPr lang="de-DE"/>
        </a:p>
      </dgm:t>
    </dgm:pt>
    <dgm:pt modelId="{20542151-0E72-41EB-829C-C3A774CA520C}" type="sibTrans" cxnId="{69F03B60-2A06-49A7-A98A-74494C3767D3}">
      <dgm:prSet/>
      <dgm:spPr/>
      <dgm:t>
        <a:bodyPr/>
        <a:lstStyle/>
        <a:p>
          <a:endParaRPr lang="de-DE"/>
        </a:p>
      </dgm:t>
    </dgm:pt>
    <dgm:pt modelId="{77AE2015-1371-4C27-B445-E8E25E8EF206}">
      <dgm:prSet phldrT="[Text]" custT="1"/>
      <dgm:spPr>
        <a:noFill/>
        <a:ln>
          <a:solidFill>
            <a:srgbClr val="FFC000"/>
          </a:solidFill>
        </a:ln>
      </dgm:spPr>
      <dgm:t>
        <a:bodyPr/>
        <a:lstStyle/>
        <a:p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15196D79-CD23-4F81-92A4-320289B27B10}" type="parTrans" cxnId="{230567E5-E72D-462C-BC86-17FCE3B13DE7}">
      <dgm:prSet/>
      <dgm:spPr/>
      <dgm:t>
        <a:bodyPr/>
        <a:lstStyle/>
        <a:p>
          <a:endParaRPr lang="de-DE"/>
        </a:p>
      </dgm:t>
    </dgm:pt>
    <dgm:pt modelId="{24CFCE13-9B38-450E-8B04-A2E9CFF9D76D}" type="sibTrans" cxnId="{230567E5-E72D-462C-BC86-17FCE3B13DE7}">
      <dgm:prSet/>
      <dgm:spPr/>
      <dgm:t>
        <a:bodyPr/>
        <a:lstStyle/>
        <a:p>
          <a:endParaRPr lang="de-DE"/>
        </a:p>
      </dgm:t>
    </dgm:pt>
    <dgm:pt modelId="{CFFC2E3C-B227-45F6-93FE-855F9182DCC7}">
      <dgm:prSet phldrT="[Text]" custT="1"/>
      <dgm:spPr>
        <a:noFill/>
        <a:ln>
          <a:solidFill>
            <a:srgbClr val="00CC00"/>
          </a:solidFill>
        </a:ln>
      </dgm:spPr>
      <dgm:t>
        <a:bodyPr/>
        <a:lstStyle/>
        <a:p>
          <a:pPr>
            <a:lnSpc>
              <a:spcPct val="150000"/>
            </a:lnSpc>
          </a:pPr>
          <a:r>
            <a:rPr lang="de-DE" sz="1100" dirty="0" smtClean="0">
              <a:latin typeface="Arial" pitchFamily="34" charset="0"/>
              <a:cs typeface="Arial" pitchFamily="34" charset="0"/>
            </a:rPr>
            <a:t>Deshalb: Die Mindestanforderungen an den Inhalt von Prüfungen- Prüfungs- und Studienordnungen müssen durch Parlamentsgesetze geregelt werden - §§ 34, 35, 36 und 37 </a:t>
          </a:r>
          <a:r>
            <a:rPr lang="de-DE" sz="1100" dirty="0" err="1" smtClean="0">
              <a:latin typeface="Arial" pitchFamily="34" charset="0"/>
              <a:cs typeface="Arial" pitchFamily="34" charset="0"/>
            </a:rPr>
            <a:t>SächsHSFG</a:t>
          </a:r>
          <a:r>
            <a:rPr lang="de-DE" sz="1100" dirty="0" smtClean="0">
              <a:latin typeface="Arial" pitchFamily="34" charset="0"/>
              <a:cs typeface="Arial" pitchFamily="34" charset="0"/>
            </a:rPr>
            <a:t>   </a:t>
          </a:r>
          <a:endParaRPr lang="de-DE" sz="1100" dirty="0">
            <a:latin typeface="Arial" pitchFamily="34" charset="0"/>
            <a:cs typeface="Arial" pitchFamily="34" charset="0"/>
          </a:endParaRPr>
        </a:p>
      </dgm:t>
    </dgm:pt>
    <dgm:pt modelId="{F2B5E952-B4AA-4722-B2C8-AFB2A07AC4FF}" type="parTrans" cxnId="{85F96244-4EBC-4B0E-97D3-57A56D8AEA6A}">
      <dgm:prSet/>
      <dgm:spPr/>
      <dgm:t>
        <a:bodyPr/>
        <a:lstStyle/>
        <a:p>
          <a:endParaRPr lang="de-DE"/>
        </a:p>
      </dgm:t>
    </dgm:pt>
    <dgm:pt modelId="{6428576B-3051-41EB-9B98-BE8A2D4748C8}" type="sibTrans" cxnId="{85F96244-4EBC-4B0E-97D3-57A56D8AEA6A}">
      <dgm:prSet/>
      <dgm:spPr/>
      <dgm:t>
        <a:bodyPr/>
        <a:lstStyle/>
        <a:p>
          <a:endParaRPr lang="de-DE"/>
        </a:p>
      </dgm:t>
    </dgm:pt>
    <dgm:pt modelId="{C2CF6FCC-F118-4B0B-8DA4-58CBFF5E6F7C}" type="pres">
      <dgm:prSet presAssocID="{A715702A-4931-47A1-9671-5D36C9ADF1E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53D5906-6B24-4455-B326-54A3A176FC59}" type="pres">
      <dgm:prSet presAssocID="{97F996FD-0180-42F0-B1BB-3D8556D68068}" presName="composite" presStyleCnt="0"/>
      <dgm:spPr/>
    </dgm:pt>
    <dgm:pt modelId="{196DD326-CBC2-4209-A886-40CC27659FFD}" type="pres">
      <dgm:prSet presAssocID="{97F996FD-0180-42F0-B1BB-3D8556D68068}" presName="parentText" presStyleLbl="alignNode1" presStyleIdx="0" presStyleCnt="3" custLinFactNeighborX="0" custLinFactNeighborY="-425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C38B605-393C-482D-B33D-E72F38BBE967}" type="pres">
      <dgm:prSet presAssocID="{97F996FD-0180-42F0-B1BB-3D8556D68068}" presName="descendantText" presStyleLbl="alignAcc1" presStyleIdx="0" presStyleCnt="3" custLinFactNeighborX="-777" custLinFactNeighborY="-48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DD7B69C-5D54-4022-A501-910DC6F54EC8}" type="pres">
      <dgm:prSet presAssocID="{610D0140-E91F-456D-A7C2-6097B8546D7D}" presName="sp" presStyleCnt="0"/>
      <dgm:spPr/>
    </dgm:pt>
    <dgm:pt modelId="{DA5751EC-1CB1-462C-9E2B-16C9B97C8441}" type="pres">
      <dgm:prSet presAssocID="{628CCC41-CBCB-4335-92E6-4C5CD50C30C1}" presName="composite" presStyleCnt="0"/>
      <dgm:spPr/>
    </dgm:pt>
    <dgm:pt modelId="{EB9D7C2B-F2D7-4DB0-98A4-EBEEF3252ECE}" type="pres">
      <dgm:prSet presAssocID="{628CCC41-CBCB-4335-92E6-4C5CD50C30C1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B616AD8-D6E9-49A2-A169-84821FB0D552}" type="pres">
      <dgm:prSet presAssocID="{628CCC41-CBCB-4335-92E6-4C5CD50C30C1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DD4A627-87B2-4B9F-A856-6C1979851E0C}" type="pres">
      <dgm:prSet presAssocID="{7CD8390F-5EDB-49D8-A17C-D46BB968FDAD}" presName="sp" presStyleCnt="0"/>
      <dgm:spPr/>
    </dgm:pt>
    <dgm:pt modelId="{A07935EE-5F50-4323-8610-D6CEC0F5F007}" type="pres">
      <dgm:prSet presAssocID="{02757791-E6BA-4855-BACB-3101D36354E7}" presName="composite" presStyleCnt="0"/>
      <dgm:spPr/>
    </dgm:pt>
    <dgm:pt modelId="{9FFFF679-3998-4C38-A7EA-DD06BBCA85D8}" type="pres">
      <dgm:prSet presAssocID="{02757791-E6BA-4855-BACB-3101D36354E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5C81927-6AC6-4198-9745-7CA044692172}" type="pres">
      <dgm:prSet presAssocID="{02757791-E6BA-4855-BACB-3101D36354E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273C40C-FBC6-44A7-8ACC-5C87841C361D}" srcId="{02757791-E6BA-4855-BACB-3101D36354E7}" destId="{1D69364A-F455-4793-A3D1-843AFFC444DD}" srcOrd="1" destOrd="0" parTransId="{0C988661-C85B-43BB-8E9C-140CCC4E42DE}" sibTransId="{2ECFAF44-4AED-44CF-B1BD-0F536F601B3E}"/>
    <dgm:cxn modelId="{69F03B60-2A06-49A7-A98A-74494C3767D3}" srcId="{97F996FD-0180-42F0-B1BB-3D8556D68068}" destId="{76CCCE09-EE91-4922-A2E8-EF19DDF532A6}" srcOrd="1" destOrd="0" parTransId="{728A1CED-3F33-4DCC-BC9C-5342A7E021C9}" sibTransId="{20542151-0E72-41EB-829C-C3A774CA520C}"/>
    <dgm:cxn modelId="{071481FA-CB82-487C-BEBA-043748FA27EB}" type="presOf" srcId="{F4AC4E5F-B743-4947-A760-BBDD19B9ADF4}" destId="{E5C81927-6AC6-4198-9745-7CA044692172}" srcOrd="0" destOrd="0" presId="urn:microsoft.com/office/officeart/2005/8/layout/chevron2"/>
    <dgm:cxn modelId="{27264EAD-8BDB-42B9-AA3D-800D8CF0530E}" srcId="{A715702A-4931-47A1-9671-5D36C9ADF1EC}" destId="{628CCC41-CBCB-4335-92E6-4C5CD50C30C1}" srcOrd="1" destOrd="0" parTransId="{D6712A8F-C4DD-4CD4-AEB5-912F6B46618A}" sibTransId="{7CD8390F-5EDB-49D8-A17C-D46BB968FDAD}"/>
    <dgm:cxn modelId="{5A4F78AB-AE24-4814-8E23-E6391457BC57}" srcId="{97F996FD-0180-42F0-B1BB-3D8556D68068}" destId="{27201923-EA37-45BE-8B5F-62C120AA310F}" srcOrd="0" destOrd="0" parTransId="{4EC1E33E-F418-4C86-BBCF-AC0BB0B76153}" sibTransId="{9038CA0C-D885-4E12-A06D-ACC9EC502DFF}"/>
    <dgm:cxn modelId="{4952F221-2013-48FB-859A-688CC3D477AE}" srcId="{02757791-E6BA-4855-BACB-3101D36354E7}" destId="{F4AC4E5F-B743-4947-A760-BBDD19B9ADF4}" srcOrd="0" destOrd="0" parTransId="{D5A143C0-54C8-421F-B3C9-1A95CEBC14C4}" sibTransId="{3A517CF7-B70B-4BAF-A2D7-858FCD39A690}"/>
    <dgm:cxn modelId="{1B424500-B1FF-4BB1-92BE-0923E6331043}" type="presOf" srcId="{27201923-EA37-45BE-8B5F-62C120AA310F}" destId="{8C38B605-393C-482D-B33D-E72F38BBE967}" srcOrd="0" destOrd="0" presId="urn:microsoft.com/office/officeart/2005/8/layout/chevron2"/>
    <dgm:cxn modelId="{225EBDC1-C973-45EC-8B97-F0B3CB8F66DA}" srcId="{A715702A-4931-47A1-9671-5D36C9ADF1EC}" destId="{02757791-E6BA-4855-BACB-3101D36354E7}" srcOrd="2" destOrd="0" parTransId="{06DC0A20-4596-4C64-B6CB-4FAD5EA71E51}" sibTransId="{E97AA8B6-6BB9-490E-AD33-3893DE77B4B5}"/>
    <dgm:cxn modelId="{1052310A-5513-4F95-A122-84D8B7CE85D3}" type="presOf" srcId="{97F996FD-0180-42F0-B1BB-3D8556D68068}" destId="{196DD326-CBC2-4209-A886-40CC27659FFD}" srcOrd="0" destOrd="0" presId="urn:microsoft.com/office/officeart/2005/8/layout/chevron2"/>
    <dgm:cxn modelId="{D6584046-AA47-4106-ACDD-26068CF39C31}" srcId="{A715702A-4931-47A1-9671-5D36C9ADF1EC}" destId="{97F996FD-0180-42F0-B1BB-3D8556D68068}" srcOrd="0" destOrd="0" parTransId="{74EEB369-D210-4F84-9894-FED2E3F89249}" sibTransId="{610D0140-E91F-456D-A7C2-6097B8546D7D}"/>
    <dgm:cxn modelId="{230567E5-E72D-462C-BC86-17FCE3B13DE7}" srcId="{628CCC41-CBCB-4335-92E6-4C5CD50C30C1}" destId="{77AE2015-1371-4C27-B445-E8E25E8EF206}" srcOrd="1" destOrd="0" parTransId="{15196D79-CD23-4F81-92A4-320289B27B10}" sibTransId="{24CFCE13-9B38-450E-8B04-A2E9CFF9D76D}"/>
    <dgm:cxn modelId="{CB2DD8F5-85E9-49C4-8253-213B77B97B3A}" type="presOf" srcId="{77AE2015-1371-4C27-B445-E8E25E8EF206}" destId="{9B616AD8-D6E9-49A2-A169-84821FB0D552}" srcOrd="0" destOrd="1" presId="urn:microsoft.com/office/officeart/2005/8/layout/chevron2"/>
    <dgm:cxn modelId="{F9F909F5-2C1A-476B-B68A-639054147A4D}" type="presOf" srcId="{A715702A-4931-47A1-9671-5D36C9ADF1EC}" destId="{C2CF6FCC-F118-4B0B-8DA4-58CBFF5E6F7C}" srcOrd="0" destOrd="0" presId="urn:microsoft.com/office/officeart/2005/8/layout/chevron2"/>
    <dgm:cxn modelId="{544F169F-118D-41D9-A904-B0BF6265C006}" type="presOf" srcId="{1D69364A-F455-4793-A3D1-843AFFC444DD}" destId="{E5C81927-6AC6-4198-9745-7CA044692172}" srcOrd="0" destOrd="1" presId="urn:microsoft.com/office/officeart/2005/8/layout/chevron2"/>
    <dgm:cxn modelId="{EC82DE8C-AE89-41E9-9C67-F4562F3CE081}" type="presOf" srcId="{628CCC41-CBCB-4335-92E6-4C5CD50C30C1}" destId="{EB9D7C2B-F2D7-4DB0-98A4-EBEEF3252ECE}" srcOrd="0" destOrd="0" presId="urn:microsoft.com/office/officeart/2005/8/layout/chevron2"/>
    <dgm:cxn modelId="{B40C525C-6932-41C9-BA79-095FF1C54ED8}" type="presOf" srcId="{A4B97EA5-2947-486C-B91F-5D16E12868A3}" destId="{9B616AD8-D6E9-49A2-A169-84821FB0D552}" srcOrd="0" destOrd="0" presId="urn:microsoft.com/office/officeart/2005/8/layout/chevron2"/>
    <dgm:cxn modelId="{161E8755-80B0-401F-8DFA-23AC46755AE2}" type="presOf" srcId="{02757791-E6BA-4855-BACB-3101D36354E7}" destId="{9FFFF679-3998-4C38-A7EA-DD06BBCA85D8}" srcOrd="0" destOrd="0" presId="urn:microsoft.com/office/officeart/2005/8/layout/chevron2"/>
    <dgm:cxn modelId="{85F96244-4EBC-4B0E-97D3-57A56D8AEA6A}" srcId="{02757791-E6BA-4855-BACB-3101D36354E7}" destId="{CFFC2E3C-B227-45F6-93FE-855F9182DCC7}" srcOrd="2" destOrd="0" parTransId="{F2B5E952-B4AA-4722-B2C8-AFB2A07AC4FF}" sibTransId="{6428576B-3051-41EB-9B98-BE8A2D4748C8}"/>
    <dgm:cxn modelId="{CE7A58B3-D650-4A6C-8238-07F5F9E61083}" srcId="{628CCC41-CBCB-4335-92E6-4C5CD50C30C1}" destId="{A4B97EA5-2947-486C-B91F-5D16E12868A3}" srcOrd="0" destOrd="0" parTransId="{82D20D7C-FA6D-4B28-B34E-0156CD40BE0E}" sibTransId="{ACE40C69-C85D-4233-B533-6BFDB7C6D650}"/>
    <dgm:cxn modelId="{A808F792-8E69-4110-8126-DBBD8E89BFB6}" type="presOf" srcId="{CFFC2E3C-B227-45F6-93FE-855F9182DCC7}" destId="{E5C81927-6AC6-4198-9745-7CA044692172}" srcOrd="0" destOrd="2" presId="urn:microsoft.com/office/officeart/2005/8/layout/chevron2"/>
    <dgm:cxn modelId="{B76C4628-FB4E-4EF8-80DB-BF2F107FED2E}" type="presOf" srcId="{76CCCE09-EE91-4922-A2E8-EF19DDF532A6}" destId="{8C38B605-393C-482D-B33D-E72F38BBE967}" srcOrd="0" destOrd="1" presId="urn:microsoft.com/office/officeart/2005/8/layout/chevron2"/>
    <dgm:cxn modelId="{F4B09F00-108D-4AD0-8225-73B87AA779AE}" type="presParOf" srcId="{C2CF6FCC-F118-4B0B-8DA4-58CBFF5E6F7C}" destId="{053D5906-6B24-4455-B326-54A3A176FC59}" srcOrd="0" destOrd="0" presId="urn:microsoft.com/office/officeart/2005/8/layout/chevron2"/>
    <dgm:cxn modelId="{FAA3537D-C674-4D0E-B1B4-6EC7FF664C50}" type="presParOf" srcId="{053D5906-6B24-4455-B326-54A3A176FC59}" destId="{196DD326-CBC2-4209-A886-40CC27659FFD}" srcOrd="0" destOrd="0" presId="urn:microsoft.com/office/officeart/2005/8/layout/chevron2"/>
    <dgm:cxn modelId="{EBC4310B-A09A-48B1-A0D7-B490993D8A29}" type="presParOf" srcId="{053D5906-6B24-4455-B326-54A3A176FC59}" destId="{8C38B605-393C-482D-B33D-E72F38BBE967}" srcOrd="1" destOrd="0" presId="urn:microsoft.com/office/officeart/2005/8/layout/chevron2"/>
    <dgm:cxn modelId="{F0B9B82F-73E4-4EE8-9A13-359BEDBA2ADD}" type="presParOf" srcId="{C2CF6FCC-F118-4B0B-8DA4-58CBFF5E6F7C}" destId="{EDD7B69C-5D54-4022-A501-910DC6F54EC8}" srcOrd="1" destOrd="0" presId="urn:microsoft.com/office/officeart/2005/8/layout/chevron2"/>
    <dgm:cxn modelId="{C8D31BE2-7923-40DE-B8A1-9CF84FB82C2F}" type="presParOf" srcId="{C2CF6FCC-F118-4B0B-8DA4-58CBFF5E6F7C}" destId="{DA5751EC-1CB1-462C-9E2B-16C9B97C8441}" srcOrd="2" destOrd="0" presId="urn:microsoft.com/office/officeart/2005/8/layout/chevron2"/>
    <dgm:cxn modelId="{E5EB9447-8C1C-4C12-ADA8-76E8D14C26CA}" type="presParOf" srcId="{DA5751EC-1CB1-462C-9E2B-16C9B97C8441}" destId="{EB9D7C2B-F2D7-4DB0-98A4-EBEEF3252ECE}" srcOrd="0" destOrd="0" presId="urn:microsoft.com/office/officeart/2005/8/layout/chevron2"/>
    <dgm:cxn modelId="{8C513C0E-7449-4E89-9F33-1115A23043EC}" type="presParOf" srcId="{DA5751EC-1CB1-462C-9E2B-16C9B97C8441}" destId="{9B616AD8-D6E9-49A2-A169-84821FB0D552}" srcOrd="1" destOrd="0" presId="urn:microsoft.com/office/officeart/2005/8/layout/chevron2"/>
    <dgm:cxn modelId="{C0901F82-0086-4382-99D6-CF5C2AD9A064}" type="presParOf" srcId="{C2CF6FCC-F118-4B0B-8DA4-58CBFF5E6F7C}" destId="{8DD4A627-87B2-4B9F-A856-6C1979851E0C}" srcOrd="3" destOrd="0" presId="urn:microsoft.com/office/officeart/2005/8/layout/chevron2"/>
    <dgm:cxn modelId="{6933D657-A599-46BA-8EE0-8542696CCE15}" type="presParOf" srcId="{C2CF6FCC-F118-4B0B-8DA4-58CBFF5E6F7C}" destId="{A07935EE-5F50-4323-8610-D6CEC0F5F007}" srcOrd="4" destOrd="0" presId="urn:microsoft.com/office/officeart/2005/8/layout/chevron2"/>
    <dgm:cxn modelId="{DAA5A91C-706B-475C-8E38-A68962F5038A}" type="presParOf" srcId="{A07935EE-5F50-4323-8610-D6CEC0F5F007}" destId="{9FFFF679-3998-4C38-A7EA-DD06BBCA85D8}" srcOrd="0" destOrd="0" presId="urn:microsoft.com/office/officeart/2005/8/layout/chevron2"/>
    <dgm:cxn modelId="{2FA0B768-7E14-4184-A67B-AD7C5619AA7E}" type="presParOf" srcId="{A07935EE-5F50-4323-8610-D6CEC0F5F007}" destId="{E5C81927-6AC6-4198-9745-7CA04469217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454C993-50C8-45E0-B4C9-03FBE51F6123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7338ABC8-EC38-4973-8DC5-944D65B06CA6}">
      <dgm:prSet phldrT="[Text]" custT="1"/>
      <dgm:spPr/>
      <dgm:t>
        <a:bodyPr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Beurteilungsspiel-raum des Prüfers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5C880EFD-ADDF-4643-A401-B4CFCABE5897}" type="parTrans" cxnId="{AB1A6D3E-C5BB-4831-9AF4-CC0144A8040F}">
      <dgm:prSet/>
      <dgm:spPr/>
      <dgm:t>
        <a:bodyPr/>
        <a:lstStyle/>
        <a:p>
          <a:endParaRPr lang="de-DE"/>
        </a:p>
      </dgm:t>
    </dgm:pt>
    <dgm:pt modelId="{CAF63EAC-783B-4611-89F0-7C4C1B3633BD}" type="sibTrans" cxnId="{AB1A6D3E-C5BB-4831-9AF4-CC0144A8040F}">
      <dgm:prSet/>
      <dgm:spPr/>
      <dgm:t>
        <a:bodyPr/>
        <a:lstStyle/>
        <a:p>
          <a:endParaRPr lang="de-DE"/>
        </a:p>
      </dgm:t>
    </dgm:pt>
    <dgm:pt modelId="{774E4381-5202-4E34-B257-491320650080}">
      <dgm:prSet phldrT="[Text]" custT="1"/>
      <dgm:spPr/>
      <dgm:t>
        <a:bodyPr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eingeschränkter Rechtsschutz für den Prüfling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1D731837-F36C-4831-AC4E-FF578597615A}" type="parTrans" cxnId="{6C1AA44F-8B0C-4F63-AD24-542C5DE8C77B}">
      <dgm:prSet/>
      <dgm:spPr/>
      <dgm:t>
        <a:bodyPr/>
        <a:lstStyle/>
        <a:p>
          <a:endParaRPr lang="de-DE"/>
        </a:p>
      </dgm:t>
    </dgm:pt>
    <dgm:pt modelId="{F15FF3F4-1082-48FB-8CFC-D72140B55378}" type="sibTrans" cxnId="{6C1AA44F-8B0C-4F63-AD24-542C5DE8C77B}">
      <dgm:prSet/>
      <dgm:spPr/>
      <dgm:t>
        <a:bodyPr/>
        <a:lstStyle/>
        <a:p>
          <a:endParaRPr lang="de-DE"/>
        </a:p>
      </dgm:t>
    </dgm:pt>
    <dgm:pt modelId="{3BFC16BA-80F8-48E8-A9EB-F444DFDBC33B}">
      <dgm:prSet phldrT="[Text]" custT="1"/>
      <dgm:spPr/>
      <dgm:t>
        <a:bodyPr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Grundrechts-</a:t>
          </a:r>
          <a:r>
            <a:rPr lang="de-DE" sz="1200" dirty="0" err="1" smtClean="0">
              <a:latin typeface="Arial" pitchFamily="34" charset="0"/>
              <a:cs typeface="Arial" pitchFamily="34" charset="0"/>
            </a:rPr>
            <a:t>schutz</a:t>
          </a:r>
          <a:r>
            <a:rPr lang="de-DE" sz="1200" dirty="0" smtClean="0">
              <a:latin typeface="Arial" pitchFamily="34" charset="0"/>
              <a:cs typeface="Arial" pitchFamily="34" charset="0"/>
            </a:rPr>
            <a:t> durch Verfahren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AE6DDED0-9C6B-4161-822E-3CA03783748F}" type="parTrans" cxnId="{A6A55A99-3E68-4730-B634-FB40769E0BB2}">
      <dgm:prSet/>
      <dgm:spPr/>
      <dgm:t>
        <a:bodyPr/>
        <a:lstStyle/>
        <a:p>
          <a:endParaRPr lang="de-DE"/>
        </a:p>
      </dgm:t>
    </dgm:pt>
    <dgm:pt modelId="{77703257-BFBE-47F6-94ED-A2CF65D294A3}" type="sibTrans" cxnId="{A6A55A99-3E68-4730-B634-FB40769E0BB2}">
      <dgm:prSet/>
      <dgm:spPr/>
      <dgm:t>
        <a:bodyPr/>
        <a:lstStyle/>
        <a:p>
          <a:endParaRPr lang="de-DE"/>
        </a:p>
      </dgm:t>
    </dgm:pt>
    <dgm:pt modelId="{58BB53C8-BA86-4DD4-8015-54686D52367E}" type="pres">
      <dgm:prSet presAssocID="{3454C993-50C8-45E0-B4C9-03FBE51F6123}" presName="Name0" presStyleCnt="0">
        <dgm:presLayoutVars>
          <dgm:dir/>
          <dgm:animLvl val="lvl"/>
          <dgm:resizeHandles val="exact"/>
        </dgm:presLayoutVars>
      </dgm:prSet>
      <dgm:spPr/>
    </dgm:pt>
    <dgm:pt modelId="{C1946B94-BC27-455C-B77E-ABBBF8593AD2}" type="pres">
      <dgm:prSet presAssocID="{7338ABC8-EC38-4973-8DC5-944D65B06CA6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5A6B101-A871-4308-A4CE-9762527D6432}" type="pres">
      <dgm:prSet presAssocID="{CAF63EAC-783B-4611-89F0-7C4C1B3633BD}" presName="parTxOnlySpace" presStyleCnt="0"/>
      <dgm:spPr/>
    </dgm:pt>
    <dgm:pt modelId="{01DDD90B-B773-4A42-82C9-660805343911}" type="pres">
      <dgm:prSet presAssocID="{774E4381-5202-4E34-B257-491320650080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3474369-7979-452D-80B1-00B8A8342492}" type="pres">
      <dgm:prSet presAssocID="{F15FF3F4-1082-48FB-8CFC-D72140B55378}" presName="parTxOnlySpace" presStyleCnt="0"/>
      <dgm:spPr/>
    </dgm:pt>
    <dgm:pt modelId="{61A12AC9-D04B-4B79-B02B-7DAE2DE53DF1}" type="pres">
      <dgm:prSet presAssocID="{3BFC16BA-80F8-48E8-A9EB-F444DFDBC33B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20495A1D-C470-4C0C-9228-3419B656DD46}" type="presOf" srcId="{3454C993-50C8-45E0-B4C9-03FBE51F6123}" destId="{58BB53C8-BA86-4DD4-8015-54686D52367E}" srcOrd="0" destOrd="0" presId="urn:microsoft.com/office/officeart/2005/8/layout/chevron1"/>
    <dgm:cxn modelId="{089C48E4-C973-44E9-8E09-A4A213BA2BD6}" type="presOf" srcId="{774E4381-5202-4E34-B257-491320650080}" destId="{01DDD90B-B773-4A42-82C9-660805343911}" srcOrd="0" destOrd="0" presId="urn:microsoft.com/office/officeart/2005/8/layout/chevron1"/>
    <dgm:cxn modelId="{6C1AA44F-8B0C-4F63-AD24-542C5DE8C77B}" srcId="{3454C993-50C8-45E0-B4C9-03FBE51F6123}" destId="{774E4381-5202-4E34-B257-491320650080}" srcOrd="1" destOrd="0" parTransId="{1D731837-F36C-4831-AC4E-FF578597615A}" sibTransId="{F15FF3F4-1082-48FB-8CFC-D72140B55378}"/>
    <dgm:cxn modelId="{AB1A6D3E-C5BB-4831-9AF4-CC0144A8040F}" srcId="{3454C993-50C8-45E0-B4C9-03FBE51F6123}" destId="{7338ABC8-EC38-4973-8DC5-944D65B06CA6}" srcOrd="0" destOrd="0" parTransId="{5C880EFD-ADDF-4643-A401-B4CFCABE5897}" sibTransId="{CAF63EAC-783B-4611-89F0-7C4C1B3633BD}"/>
    <dgm:cxn modelId="{A6A55A99-3E68-4730-B634-FB40769E0BB2}" srcId="{3454C993-50C8-45E0-B4C9-03FBE51F6123}" destId="{3BFC16BA-80F8-48E8-A9EB-F444DFDBC33B}" srcOrd="2" destOrd="0" parTransId="{AE6DDED0-9C6B-4161-822E-3CA03783748F}" sibTransId="{77703257-BFBE-47F6-94ED-A2CF65D294A3}"/>
    <dgm:cxn modelId="{6DACB898-69DD-41B2-B6D4-FDF77D2104A6}" type="presOf" srcId="{3BFC16BA-80F8-48E8-A9EB-F444DFDBC33B}" destId="{61A12AC9-D04B-4B79-B02B-7DAE2DE53DF1}" srcOrd="0" destOrd="0" presId="urn:microsoft.com/office/officeart/2005/8/layout/chevron1"/>
    <dgm:cxn modelId="{CD2E1523-CF22-43E6-9615-A11BD2343CC4}" type="presOf" srcId="{7338ABC8-EC38-4973-8DC5-944D65B06CA6}" destId="{C1946B94-BC27-455C-B77E-ABBBF8593AD2}" srcOrd="0" destOrd="0" presId="urn:microsoft.com/office/officeart/2005/8/layout/chevron1"/>
    <dgm:cxn modelId="{54383673-4F34-47A7-8DDA-5B31FE9171F7}" type="presParOf" srcId="{58BB53C8-BA86-4DD4-8015-54686D52367E}" destId="{C1946B94-BC27-455C-B77E-ABBBF8593AD2}" srcOrd="0" destOrd="0" presId="urn:microsoft.com/office/officeart/2005/8/layout/chevron1"/>
    <dgm:cxn modelId="{28701E43-EB50-4EA8-8B56-BFC96B354382}" type="presParOf" srcId="{58BB53C8-BA86-4DD4-8015-54686D52367E}" destId="{B5A6B101-A871-4308-A4CE-9762527D6432}" srcOrd="1" destOrd="0" presId="urn:microsoft.com/office/officeart/2005/8/layout/chevron1"/>
    <dgm:cxn modelId="{C1A593DD-9BB1-4626-9C61-2A7DD5387036}" type="presParOf" srcId="{58BB53C8-BA86-4DD4-8015-54686D52367E}" destId="{01DDD90B-B773-4A42-82C9-660805343911}" srcOrd="2" destOrd="0" presId="urn:microsoft.com/office/officeart/2005/8/layout/chevron1"/>
    <dgm:cxn modelId="{CC3C39A8-FC48-4778-BBCF-18D7FC60533E}" type="presParOf" srcId="{58BB53C8-BA86-4DD4-8015-54686D52367E}" destId="{C3474369-7979-452D-80B1-00B8A8342492}" srcOrd="3" destOrd="0" presId="urn:microsoft.com/office/officeart/2005/8/layout/chevron1"/>
    <dgm:cxn modelId="{34EB568F-D5FA-4490-92C6-120FCAF7B2B6}" type="presParOf" srcId="{58BB53C8-BA86-4DD4-8015-54686D52367E}" destId="{61A12AC9-D04B-4B79-B02B-7DAE2DE53DF1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49F733-68E0-4B5A-83BF-9D85ABD42987}" type="doc">
      <dgm:prSet loTypeId="urn:microsoft.com/office/officeart/2005/8/layout/chevron1" loCatId="process" qsTypeId="urn:microsoft.com/office/officeart/2005/8/quickstyle/simple1" qsCatId="simple" csTypeId="urn:microsoft.com/office/officeart/2005/8/colors/colorful4" csCatId="colorful" phldr="1"/>
      <dgm:spPr/>
    </dgm:pt>
    <dgm:pt modelId="{D15530DF-D6DE-4B41-922E-00D53D52D788}">
      <dgm:prSet phldrT="[Text]" custT="1"/>
      <dgm:spPr/>
      <dgm:t>
        <a:bodyPr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Grundrechts-</a:t>
          </a:r>
          <a:r>
            <a:rPr lang="de-DE" sz="1200" dirty="0" err="1" smtClean="0">
              <a:latin typeface="Arial" pitchFamily="34" charset="0"/>
              <a:cs typeface="Arial" pitchFamily="34" charset="0"/>
            </a:rPr>
            <a:t>schutz</a:t>
          </a:r>
          <a:r>
            <a:rPr lang="de-DE" sz="1200" dirty="0" smtClean="0">
              <a:latin typeface="Arial" pitchFamily="34" charset="0"/>
              <a:cs typeface="Arial" pitchFamily="34" charset="0"/>
            </a:rPr>
            <a:t> durch Verfahren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09DBC263-8BD4-4C62-A6DE-DCBE99B90C65}" type="parTrans" cxnId="{0C7BE7D2-7C16-4333-8EF7-40FD2D8EE3E9}">
      <dgm:prSet/>
      <dgm:spPr/>
      <dgm:t>
        <a:bodyPr/>
        <a:lstStyle/>
        <a:p>
          <a:endParaRPr lang="de-DE"/>
        </a:p>
      </dgm:t>
    </dgm:pt>
    <dgm:pt modelId="{367B803A-33BD-46E4-AE15-22E99BA74A2E}" type="sibTrans" cxnId="{0C7BE7D2-7C16-4333-8EF7-40FD2D8EE3E9}">
      <dgm:prSet/>
      <dgm:spPr/>
      <dgm:t>
        <a:bodyPr/>
        <a:lstStyle/>
        <a:p>
          <a:endParaRPr lang="de-DE"/>
        </a:p>
      </dgm:t>
    </dgm:pt>
    <dgm:pt modelId="{362DC6D9-0258-4DF9-A729-FF60A86F22A0}">
      <dgm:prSet phldrT="[Text]" custT="1"/>
      <dgm:spPr/>
      <dgm:t>
        <a:bodyPr/>
        <a:lstStyle/>
        <a:p>
          <a:r>
            <a:rPr lang="de-DE" sz="1000" dirty="0" smtClean="0">
              <a:latin typeface="Arial" pitchFamily="34" charset="0"/>
              <a:cs typeface="Arial" pitchFamily="34" charset="0"/>
            </a:rPr>
            <a:t>verfahrensrechtliche Absicherung durch </a:t>
          </a:r>
          <a:r>
            <a:rPr lang="de-DE" sz="1000" dirty="0" smtClean="0">
              <a:latin typeface="Arial" pitchFamily="34" charset="0"/>
              <a:cs typeface="Arial" pitchFamily="34" charset="0"/>
            </a:rPr>
            <a:t>ein engmaschiges </a:t>
          </a:r>
          <a:r>
            <a:rPr lang="de-DE" sz="1000" dirty="0" smtClean="0">
              <a:latin typeface="Arial" pitchFamily="34" charset="0"/>
              <a:cs typeface="Arial" pitchFamily="34" charset="0"/>
            </a:rPr>
            <a:t>Netz von Regelungen</a:t>
          </a:r>
          <a:endParaRPr lang="de-DE" sz="1000" dirty="0">
            <a:latin typeface="Arial" pitchFamily="34" charset="0"/>
            <a:cs typeface="Arial" pitchFamily="34" charset="0"/>
          </a:endParaRPr>
        </a:p>
      </dgm:t>
    </dgm:pt>
    <dgm:pt modelId="{92FFEEBE-CDA3-433A-8255-655FAE26C70C}" type="parTrans" cxnId="{2D5D549B-FF6E-4594-B8A7-CC3C91EBDF23}">
      <dgm:prSet/>
      <dgm:spPr/>
      <dgm:t>
        <a:bodyPr/>
        <a:lstStyle/>
        <a:p>
          <a:endParaRPr lang="de-DE"/>
        </a:p>
      </dgm:t>
    </dgm:pt>
    <dgm:pt modelId="{7AEEF932-CD04-42D2-81DF-A31F4C69964C}" type="sibTrans" cxnId="{2D5D549B-FF6E-4594-B8A7-CC3C91EBDF23}">
      <dgm:prSet/>
      <dgm:spPr/>
      <dgm:t>
        <a:bodyPr/>
        <a:lstStyle/>
        <a:p>
          <a:endParaRPr lang="de-DE"/>
        </a:p>
      </dgm:t>
    </dgm:pt>
    <dgm:pt modelId="{AA213730-B9B3-432C-B016-F392F8B404D9}">
      <dgm:prSet phldrT="[Text]" custT="1"/>
      <dgm:spPr/>
      <dgm:t>
        <a:bodyPr/>
        <a:lstStyle/>
        <a:p>
          <a:r>
            <a:rPr lang="de-DE" sz="1000" dirty="0" smtClean="0">
              <a:latin typeface="Arial" pitchFamily="34" charset="0"/>
              <a:cs typeface="Arial" pitchFamily="34" charset="0"/>
            </a:rPr>
            <a:t>Uneingeschränkte zwingende Geltung der </a:t>
          </a:r>
          <a:r>
            <a:rPr lang="de-DE" sz="1000" dirty="0" smtClean="0">
              <a:latin typeface="Arial" pitchFamily="34" charset="0"/>
              <a:cs typeface="Arial" pitchFamily="34" charset="0"/>
            </a:rPr>
            <a:t>Verfahrensregeln</a:t>
          </a:r>
          <a:endParaRPr lang="de-DE" sz="1000" dirty="0">
            <a:latin typeface="Arial" pitchFamily="34" charset="0"/>
            <a:cs typeface="Arial" pitchFamily="34" charset="0"/>
          </a:endParaRPr>
        </a:p>
      </dgm:t>
    </dgm:pt>
    <dgm:pt modelId="{BB6885DA-2D81-419F-91D6-374976D3F024}" type="parTrans" cxnId="{FFE8DE09-683B-40CA-8884-9DE8D97307A9}">
      <dgm:prSet/>
      <dgm:spPr/>
      <dgm:t>
        <a:bodyPr/>
        <a:lstStyle/>
        <a:p>
          <a:endParaRPr lang="de-DE"/>
        </a:p>
      </dgm:t>
    </dgm:pt>
    <dgm:pt modelId="{2C8782C7-14B8-4136-91E3-021A3BF5E729}" type="sibTrans" cxnId="{FFE8DE09-683B-40CA-8884-9DE8D97307A9}">
      <dgm:prSet/>
      <dgm:spPr/>
      <dgm:t>
        <a:bodyPr/>
        <a:lstStyle/>
        <a:p>
          <a:endParaRPr lang="de-DE"/>
        </a:p>
      </dgm:t>
    </dgm:pt>
    <dgm:pt modelId="{82404BA7-C836-4F13-B6ED-CBC6F458D033}" type="pres">
      <dgm:prSet presAssocID="{1F49F733-68E0-4B5A-83BF-9D85ABD42987}" presName="Name0" presStyleCnt="0">
        <dgm:presLayoutVars>
          <dgm:dir/>
          <dgm:animLvl val="lvl"/>
          <dgm:resizeHandles val="exact"/>
        </dgm:presLayoutVars>
      </dgm:prSet>
      <dgm:spPr/>
    </dgm:pt>
    <dgm:pt modelId="{BF9AF886-9D9A-450F-A00C-91558B6D9EE4}" type="pres">
      <dgm:prSet presAssocID="{D15530DF-D6DE-4B41-922E-00D53D52D788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1A0650A-7E10-401A-9A7F-999066E3076A}" type="pres">
      <dgm:prSet presAssocID="{367B803A-33BD-46E4-AE15-22E99BA74A2E}" presName="parTxOnlySpace" presStyleCnt="0"/>
      <dgm:spPr/>
    </dgm:pt>
    <dgm:pt modelId="{A9EB6BFA-3DF7-453C-ABD5-6DEB72CA84D8}" type="pres">
      <dgm:prSet presAssocID="{362DC6D9-0258-4DF9-A729-FF60A86F22A0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24E3EA5-4103-47A7-8618-71A5004A4A7F}" type="pres">
      <dgm:prSet presAssocID="{7AEEF932-CD04-42D2-81DF-A31F4C69964C}" presName="parTxOnlySpace" presStyleCnt="0"/>
      <dgm:spPr/>
    </dgm:pt>
    <dgm:pt modelId="{2C32CD43-4AED-404C-9A45-D62DA1008BE5}" type="pres">
      <dgm:prSet presAssocID="{AA213730-B9B3-432C-B016-F392F8B404D9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0CFB6879-D6FD-4A59-8FC1-A8BE24CA9052}" type="presOf" srcId="{AA213730-B9B3-432C-B016-F392F8B404D9}" destId="{2C32CD43-4AED-404C-9A45-D62DA1008BE5}" srcOrd="0" destOrd="0" presId="urn:microsoft.com/office/officeart/2005/8/layout/chevron1"/>
    <dgm:cxn modelId="{0EB40FBF-886C-4CE7-8E2A-A22588BB1C1F}" type="presOf" srcId="{1F49F733-68E0-4B5A-83BF-9D85ABD42987}" destId="{82404BA7-C836-4F13-B6ED-CBC6F458D033}" srcOrd="0" destOrd="0" presId="urn:microsoft.com/office/officeart/2005/8/layout/chevron1"/>
    <dgm:cxn modelId="{0C7BE7D2-7C16-4333-8EF7-40FD2D8EE3E9}" srcId="{1F49F733-68E0-4B5A-83BF-9D85ABD42987}" destId="{D15530DF-D6DE-4B41-922E-00D53D52D788}" srcOrd="0" destOrd="0" parTransId="{09DBC263-8BD4-4C62-A6DE-DCBE99B90C65}" sibTransId="{367B803A-33BD-46E4-AE15-22E99BA74A2E}"/>
    <dgm:cxn modelId="{FFE8DE09-683B-40CA-8884-9DE8D97307A9}" srcId="{1F49F733-68E0-4B5A-83BF-9D85ABD42987}" destId="{AA213730-B9B3-432C-B016-F392F8B404D9}" srcOrd="2" destOrd="0" parTransId="{BB6885DA-2D81-419F-91D6-374976D3F024}" sibTransId="{2C8782C7-14B8-4136-91E3-021A3BF5E729}"/>
    <dgm:cxn modelId="{1F6CACB0-92DC-49BF-B2F4-DB77AAC8011A}" type="presOf" srcId="{362DC6D9-0258-4DF9-A729-FF60A86F22A0}" destId="{A9EB6BFA-3DF7-453C-ABD5-6DEB72CA84D8}" srcOrd="0" destOrd="0" presId="urn:microsoft.com/office/officeart/2005/8/layout/chevron1"/>
    <dgm:cxn modelId="{2D5D549B-FF6E-4594-B8A7-CC3C91EBDF23}" srcId="{1F49F733-68E0-4B5A-83BF-9D85ABD42987}" destId="{362DC6D9-0258-4DF9-A729-FF60A86F22A0}" srcOrd="1" destOrd="0" parTransId="{92FFEEBE-CDA3-433A-8255-655FAE26C70C}" sibTransId="{7AEEF932-CD04-42D2-81DF-A31F4C69964C}"/>
    <dgm:cxn modelId="{A4B17417-C45C-48AD-8C69-329F52FBE592}" type="presOf" srcId="{D15530DF-D6DE-4B41-922E-00D53D52D788}" destId="{BF9AF886-9D9A-450F-A00C-91558B6D9EE4}" srcOrd="0" destOrd="0" presId="urn:microsoft.com/office/officeart/2005/8/layout/chevron1"/>
    <dgm:cxn modelId="{AC56A092-A4CC-4070-9384-ED1004FACA8D}" type="presParOf" srcId="{82404BA7-C836-4F13-B6ED-CBC6F458D033}" destId="{BF9AF886-9D9A-450F-A00C-91558B6D9EE4}" srcOrd="0" destOrd="0" presId="urn:microsoft.com/office/officeart/2005/8/layout/chevron1"/>
    <dgm:cxn modelId="{A786EE14-4ECC-4EEF-B720-12F8992390FF}" type="presParOf" srcId="{82404BA7-C836-4F13-B6ED-CBC6F458D033}" destId="{51A0650A-7E10-401A-9A7F-999066E3076A}" srcOrd="1" destOrd="0" presId="urn:microsoft.com/office/officeart/2005/8/layout/chevron1"/>
    <dgm:cxn modelId="{C73BCECC-7096-4E85-8A1C-AAF686DC6C46}" type="presParOf" srcId="{82404BA7-C836-4F13-B6ED-CBC6F458D033}" destId="{A9EB6BFA-3DF7-453C-ABD5-6DEB72CA84D8}" srcOrd="2" destOrd="0" presId="urn:microsoft.com/office/officeart/2005/8/layout/chevron1"/>
    <dgm:cxn modelId="{BF945DBF-9D58-460E-9B91-3157CB975AF2}" type="presParOf" srcId="{82404BA7-C836-4F13-B6ED-CBC6F458D033}" destId="{224E3EA5-4103-47A7-8618-71A5004A4A7F}" srcOrd="3" destOrd="0" presId="urn:microsoft.com/office/officeart/2005/8/layout/chevron1"/>
    <dgm:cxn modelId="{8CC9D235-925D-4AB7-91A0-AED4C2CEEEE9}" type="presParOf" srcId="{82404BA7-C836-4F13-B6ED-CBC6F458D033}" destId="{2C32CD43-4AED-404C-9A45-D62DA1008BE5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6B75C69-C81F-43F6-9E88-C18F59F2650E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de-DE"/>
        </a:p>
      </dgm:t>
    </dgm:pt>
    <dgm:pt modelId="{7F07FEF5-32BB-4E42-BE8B-600DC9682DF3}">
      <dgm:prSet phldrT="[Text]" custT="1"/>
      <dgm:spPr/>
      <dgm:t>
        <a:bodyPr anchor="t"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- </a:t>
          </a:r>
          <a:r>
            <a:rPr lang="de-DE" sz="1000" dirty="0" smtClean="0">
              <a:latin typeface="Arial" pitchFamily="34" charset="0"/>
              <a:cs typeface="Arial" pitchFamily="34" charset="0"/>
            </a:rPr>
            <a:t>Prüfungen auf der Basis einer förmlichen Prüfungsordnung</a:t>
          </a:r>
        </a:p>
        <a:p>
          <a:r>
            <a:rPr lang="de-DE" sz="1000" dirty="0" smtClean="0">
              <a:latin typeface="Arial" pitchFamily="34" charset="0"/>
              <a:cs typeface="Arial" pitchFamily="34" charset="0"/>
            </a:rPr>
            <a:t>- Prüfungsordnung basiert auf tragfähiger rechtlicher Grundlage</a:t>
          </a:r>
        </a:p>
        <a:p>
          <a:r>
            <a:rPr lang="de-DE" sz="1000" dirty="0" smtClean="0">
              <a:latin typeface="Arial" pitchFamily="34" charset="0"/>
              <a:cs typeface="Arial" pitchFamily="34" charset="0"/>
            </a:rPr>
            <a:t>- besondere Hinweis-, Aufklärungs- und Informationspflichten der</a:t>
          </a:r>
        </a:p>
        <a:p>
          <a:r>
            <a:rPr lang="de-DE" sz="1000" dirty="0" smtClean="0">
              <a:latin typeface="Arial" pitchFamily="34" charset="0"/>
              <a:cs typeface="Arial" pitchFamily="34" charset="0"/>
            </a:rPr>
            <a:t>  Prüfungsbehörde gegenüber dem Prüfling</a:t>
          </a:r>
        </a:p>
        <a:p>
          <a:endParaRPr lang="de-DE" sz="1000" dirty="0">
            <a:latin typeface="Arial" pitchFamily="34" charset="0"/>
            <a:cs typeface="Arial" pitchFamily="34" charset="0"/>
          </a:endParaRPr>
        </a:p>
      </dgm:t>
    </dgm:pt>
    <dgm:pt modelId="{E8E31D86-0D77-4BFB-86A4-D722F042555D}" type="parTrans" cxnId="{9F70A10F-DED5-4948-9F37-5DDC5AEC2EC3}">
      <dgm:prSet/>
      <dgm:spPr/>
      <dgm:t>
        <a:bodyPr/>
        <a:lstStyle/>
        <a:p>
          <a:endParaRPr lang="de-DE"/>
        </a:p>
      </dgm:t>
    </dgm:pt>
    <dgm:pt modelId="{16FEC1C4-8E13-4A1C-9B16-0CF1D58F5282}" type="sibTrans" cxnId="{9F70A10F-DED5-4948-9F37-5DDC5AEC2EC3}">
      <dgm:prSet/>
      <dgm:spPr/>
      <dgm:t>
        <a:bodyPr/>
        <a:lstStyle/>
        <a:p>
          <a:endParaRPr lang="de-DE"/>
        </a:p>
      </dgm:t>
    </dgm:pt>
    <dgm:pt modelId="{68F79F8A-D8D4-404F-A2D8-06A63548482C}">
      <dgm:prSet phldrT="[Text]" custT="1"/>
      <dgm:spPr/>
      <dgm:t>
        <a:bodyPr anchor="t"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- </a:t>
          </a:r>
          <a:r>
            <a:rPr lang="de-DE" sz="1000" dirty="0" smtClean="0">
              <a:latin typeface="Arial" pitchFamily="34" charset="0"/>
              <a:cs typeface="Arial" pitchFamily="34" charset="0"/>
            </a:rPr>
            <a:t>Wahrung von Fairness und Sachlichkeit durch die Prüfungsorgane</a:t>
          </a:r>
        </a:p>
        <a:p>
          <a:r>
            <a:rPr lang="de-DE" sz="1000" dirty="0" smtClean="0">
              <a:latin typeface="Arial" pitchFamily="34" charset="0"/>
              <a:cs typeface="Arial" pitchFamily="34" charset="0"/>
            </a:rPr>
            <a:t>- Kollegialprinzip als Ausgleich für die </a:t>
          </a:r>
          <a:r>
            <a:rPr lang="de-DE" sz="1000" dirty="0" smtClean="0">
              <a:latin typeface="Arial" pitchFamily="34" charset="0"/>
              <a:cs typeface="Arial" pitchFamily="34" charset="0"/>
            </a:rPr>
            <a:t>beschränkte </a:t>
          </a:r>
          <a:r>
            <a:rPr lang="de-DE" sz="1000" dirty="0" smtClean="0">
              <a:latin typeface="Arial" pitchFamily="34" charset="0"/>
              <a:cs typeface="Arial" pitchFamily="34" charset="0"/>
            </a:rPr>
            <a:t>Überprüfbarkeit von</a:t>
          </a:r>
        </a:p>
        <a:p>
          <a:r>
            <a:rPr lang="de-DE" sz="1000" dirty="0" smtClean="0">
              <a:latin typeface="Arial" pitchFamily="34" charset="0"/>
              <a:cs typeface="Arial" pitchFamily="34" charset="0"/>
            </a:rPr>
            <a:t>  Prüfungsentscheidungen</a:t>
          </a:r>
        </a:p>
        <a:p>
          <a:r>
            <a:rPr lang="de-DE" sz="1000" dirty="0" smtClean="0">
              <a:latin typeface="Arial" pitchFamily="34" charset="0"/>
              <a:cs typeface="Arial" pitchFamily="34" charset="0"/>
            </a:rPr>
            <a:t>- Antwortspielraum des Prüflings</a:t>
          </a:r>
        </a:p>
        <a:p>
          <a:endParaRPr lang="de-DE" sz="1200" dirty="0" smtClean="0">
            <a:latin typeface="Arial" pitchFamily="34" charset="0"/>
            <a:cs typeface="Arial" pitchFamily="34" charset="0"/>
          </a:endParaRPr>
        </a:p>
        <a:p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94424DE4-3678-45E2-9329-BFB8CA4A3D79}" type="parTrans" cxnId="{9B11497F-8F4B-4890-ADF1-1BEAC44464DE}">
      <dgm:prSet/>
      <dgm:spPr/>
      <dgm:t>
        <a:bodyPr/>
        <a:lstStyle/>
        <a:p>
          <a:endParaRPr lang="de-DE"/>
        </a:p>
      </dgm:t>
    </dgm:pt>
    <dgm:pt modelId="{7730C739-2731-490D-ADD9-525969AE1E81}" type="sibTrans" cxnId="{9B11497F-8F4B-4890-ADF1-1BEAC44464DE}">
      <dgm:prSet/>
      <dgm:spPr/>
      <dgm:t>
        <a:bodyPr/>
        <a:lstStyle/>
        <a:p>
          <a:endParaRPr lang="de-DE"/>
        </a:p>
      </dgm:t>
    </dgm:pt>
    <dgm:pt modelId="{20752F4C-E1F2-4914-B6CE-6A69D2B88E76}">
      <dgm:prSet phldrT="[Text]" custT="1"/>
      <dgm:spPr/>
      <dgm:t>
        <a:bodyPr/>
        <a:lstStyle/>
        <a:p>
          <a:r>
            <a:rPr lang="de-DE" sz="1200" dirty="0" smtClean="0">
              <a:latin typeface="Arial" pitchFamily="34" charset="0"/>
              <a:cs typeface="Arial" pitchFamily="34" charset="0"/>
            </a:rPr>
            <a:t>- </a:t>
          </a:r>
          <a:r>
            <a:rPr lang="de-DE" sz="1000" dirty="0" smtClean="0">
              <a:latin typeface="Arial" pitchFamily="34" charset="0"/>
              <a:cs typeface="Arial" pitchFamily="34" charset="0"/>
            </a:rPr>
            <a:t>Kausalität bei Verfahrensfehlern wird unterstellt</a:t>
          </a:r>
        </a:p>
        <a:p>
          <a:r>
            <a:rPr lang="de-DE" sz="1000" dirty="0" smtClean="0">
              <a:latin typeface="Arial" pitchFamily="34" charset="0"/>
              <a:cs typeface="Arial" pitchFamily="34" charset="0"/>
            </a:rPr>
            <a:t>- „Überdenkungsverfahren“</a:t>
          </a:r>
          <a:endParaRPr lang="de-DE" sz="1000" dirty="0">
            <a:latin typeface="Arial" pitchFamily="34" charset="0"/>
            <a:cs typeface="Arial" pitchFamily="34" charset="0"/>
          </a:endParaRPr>
        </a:p>
      </dgm:t>
    </dgm:pt>
    <dgm:pt modelId="{2B5BA631-D389-4B0F-BD6B-7F2DF4E3C02A}" type="parTrans" cxnId="{E0BDE053-2FD8-46C4-9BDC-0FBF5DB95082}">
      <dgm:prSet/>
      <dgm:spPr/>
      <dgm:t>
        <a:bodyPr/>
        <a:lstStyle/>
        <a:p>
          <a:endParaRPr lang="de-DE"/>
        </a:p>
      </dgm:t>
    </dgm:pt>
    <dgm:pt modelId="{E95F3230-EEAD-4B67-A4BD-B7742FF8DB02}" type="sibTrans" cxnId="{E0BDE053-2FD8-46C4-9BDC-0FBF5DB95082}">
      <dgm:prSet/>
      <dgm:spPr/>
      <dgm:t>
        <a:bodyPr/>
        <a:lstStyle/>
        <a:p>
          <a:endParaRPr lang="de-DE"/>
        </a:p>
      </dgm:t>
    </dgm:pt>
    <dgm:pt modelId="{E200F2BF-A116-49ED-B819-1FA211C8F014}" type="pres">
      <dgm:prSet presAssocID="{16B75C69-C81F-43F6-9E88-C18F59F2650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6926B61B-618B-44B4-A02B-0280D437752A}" type="pres">
      <dgm:prSet presAssocID="{7F07FEF5-32BB-4E42-BE8B-600DC9682DF3}" presName="parentLin" presStyleCnt="0"/>
      <dgm:spPr/>
    </dgm:pt>
    <dgm:pt modelId="{E8E4AAE3-06BA-4149-A8BC-580CC41EEE50}" type="pres">
      <dgm:prSet presAssocID="{7F07FEF5-32BB-4E42-BE8B-600DC9682DF3}" presName="parentLeftMargin" presStyleLbl="node1" presStyleIdx="0" presStyleCnt="3"/>
      <dgm:spPr/>
      <dgm:t>
        <a:bodyPr/>
        <a:lstStyle/>
        <a:p>
          <a:endParaRPr lang="de-DE"/>
        </a:p>
      </dgm:t>
    </dgm:pt>
    <dgm:pt modelId="{8550780D-087D-4904-84C4-B99CCB045997}" type="pres">
      <dgm:prSet presAssocID="{7F07FEF5-32BB-4E42-BE8B-600DC9682DF3}" presName="parentText" presStyleLbl="node1" presStyleIdx="0" presStyleCnt="3" custScaleX="107524" custLinFactNeighborX="-5501" custLinFactNeighborY="7163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C289ECA-943C-4CB3-BD7D-86D59F07D4B9}" type="pres">
      <dgm:prSet presAssocID="{7F07FEF5-32BB-4E42-BE8B-600DC9682DF3}" presName="negativeSpace" presStyleCnt="0"/>
      <dgm:spPr/>
    </dgm:pt>
    <dgm:pt modelId="{69AEF412-D374-4CCC-BC62-608D5DAA08F5}" type="pres">
      <dgm:prSet presAssocID="{7F07FEF5-32BB-4E42-BE8B-600DC9682DF3}" presName="childText" presStyleLbl="conFgAcc1" presStyleIdx="0" presStyleCnt="3">
        <dgm:presLayoutVars>
          <dgm:bulletEnabled val="1"/>
        </dgm:presLayoutVars>
      </dgm:prSet>
      <dgm:spPr/>
    </dgm:pt>
    <dgm:pt modelId="{7D29E461-D55B-4BD3-8881-D94A29676581}" type="pres">
      <dgm:prSet presAssocID="{16FEC1C4-8E13-4A1C-9B16-0CF1D58F5282}" presName="spaceBetweenRectangles" presStyleCnt="0"/>
      <dgm:spPr/>
    </dgm:pt>
    <dgm:pt modelId="{26D7BF76-66AE-44AE-B50B-38613DECA2A6}" type="pres">
      <dgm:prSet presAssocID="{68F79F8A-D8D4-404F-A2D8-06A63548482C}" presName="parentLin" presStyleCnt="0"/>
      <dgm:spPr/>
    </dgm:pt>
    <dgm:pt modelId="{15A5864B-543A-475A-8432-A56A6A16CDDE}" type="pres">
      <dgm:prSet presAssocID="{68F79F8A-D8D4-404F-A2D8-06A63548482C}" presName="parentLeftMargin" presStyleLbl="node1" presStyleIdx="0" presStyleCnt="3"/>
      <dgm:spPr/>
      <dgm:t>
        <a:bodyPr/>
        <a:lstStyle/>
        <a:p>
          <a:endParaRPr lang="de-DE"/>
        </a:p>
      </dgm:t>
    </dgm:pt>
    <dgm:pt modelId="{547F0D23-1EBC-474E-9128-DED90E3E1464}" type="pres">
      <dgm:prSet presAssocID="{68F79F8A-D8D4-404F-A2D8-06A63548482C}" presName="parentText" presStyleLbl="node1" presStyleIdx="1" presStyleCnt="3" custScaleX="106739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B89EDA5-9F03-4010-8E72-029803E31500}" type="pres">
      <dgm:prSet presAssocID="{68F79F8A-D8D4-404F-A2D8-06A63548482C}" presName="negativeSpace" presStyleCnt="0"/>
      <dgm:spPr/>
    </dgm:pt>
    <dgm:pt modelId="{81FB45D4-B6DA-46EF-8077-FE7F2732EF0B}" type="pres">
      <dgm:prSet presAssocID="{68F79F8A-D8D4-404F-A2D8-06A63548482C}" presName="childText" presStyleLbl="conFgAcc1" presStyleIdx="1" presStyleCnt="3">
        <dgm:presLayoutVars>
          <dgm:bulletEnabled val="1"/>
        </dgm:presLayoutVars>
      </dgm:prSet>
      <dgm:spPr/>
    </dgm:pt>
    <dgm:pt modelId="{FDB1950E-100E-4F0F-910A-2D3749262565}" type="pres">
      <dgm:prSet presAssocID="{7730C739-2731-490D-ADD9-525969AE1E81}" presName="spaceBetweenRectangles" presStyleCnt="0"/>
      <dgm:spPr/>
    </dgm:pt>
    <dgm:pt modelId="{20264903-3BD8-4929-B7E3-886B6301E357}" type="pres">
      <dgm:prSet presAssocID="{20752F4C-E1F2-4914-B6CE-6A69D2B88E76}" presName="parentLin" presStyleCnt="0"/>
      <dgm:spPr/>
    </dgm:pt>
    <dgm:pt modelId="{C9D32077-DA45-49E2-8BBF-93252906CC67}" type="pres">
      <dgm:prSet presAssocID="{20752F4C-E1F2-4914-B6CE-6A69D2B88E76}" presName="parentLeftMargin" presStyleLbl="node1" presStyleIdx="1" presStyleCnt="3"/>
      <dgm:spPr/>
      <dgm:t>
        <a:bodyPr/>
        <a:lstStyle/>
        <a:p>
          <a:endParaRPr lang="de-DE"/>
        </a:p>
      </dgm:t>
    </dgm:pt>
    <dgm:pt modelId="{8FF10224-81EC-4B99-BBE1-C7791C1BC13D}" type="pres">
      <dgm:prSet presAssocID="{20752F4C-E1F2-4914-B6CE-6A69D2B88E76}" presName="parentText" presStyleLbl="node1" presStyleIdx="2" presStyleCnt="3" custScaleX="10539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3538A49-BB5C-4673-B814-DEEEDF4C22F0}" type="pres">
      <dgm:prSet presAssocID="{20752F4C-E1F2-4914-B6CE-6A69D2B88E76}" presName="negativeSpace" presStyleCnt="0"/>
      <dgm:spPr/>
    </dgm:pt>
    <dgm:pt modelId="{4E53105B-2072-47BB-958A-65AFE47ABE08}" type="pres">
      <dgm:prSet presAssocID="{20752F4C-E1F2-4914-B6CE-6A69D2B88E7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0BDE053-2FD8-46C4-9BDC-0FBF5DB95082}" srcId="{16B75C69-C81F-43F6-9E88-C18F59F2650E}" destId="{20752F4C-E1F2-4914-B6CE-6A69D2B88E76}" srcOrd="2" destOrd="0" parTransId="{2B5BA631-D389-4B0F-BD6B-7F2DF4E3C02A}" sibTransId="{E95F3230-EEAD-4B67-A4BD-B7742FF8DB02}"/>
    <dgm:cxn modelId="{8251AB8A-D38B-4695-BFD1-3842E3B1E8A8}" type="presOf" srcId="{68F79F8A-D8D4-404F-A2D8-06A63548482C}" destId="{15A5864B-543A-475A-8432-A56A6A16CDDE}" srcOrd="0" destOrd="0" presId="urn:microsoft.com/office/officeart/2005/8/layout/list1"/>
    <dgm:cxn modelId="{DCE31881-105C-4A19-95B8-D008EF427033}" type="presOf" srcId="{7F07FEF5-32BB-4E42-BE8B-600DC9682DF3}" destId="{8550780D-087D-4904-84C4-B99CCB045997}" srcOrd="1" destOrd="0" presId="urn:microsoft.com/office/officeart/2005/8/layout/list1"/>
    <dgm:cxn modelId="{6B3B32EF-10E2-432D-BA9B-A7FB295D4644}" type="presOf" srcId="{7F07FEF5-32BB-4E42-BE8B-600DC9682DF3}" destId="{E8E4AAE3-06BA-4149-A8BC-580CC41EEE50}" srcOrd="0" destOrd="0" presId="urn:microsoft.com/office/officeart/2005/8/layout/list1"/>
    <dgm:cxn modelId="{6DFDB528-DF68-4174-AF03-DC600CC9C899}" type="presOf" srcId="{20752F4C-E1F2-4914-B6CE-6A69D2B88E76}" destId="{8FF10224-81EC-4B99-BBE1-C7791C1BC13D}" srcOrd="1" destOrd="0" presId="urn:microsoft.com/office/officeart/2005/8/layout/list1"/>
    <dgm:cxn modelId="{C9583E40-E31C-4208-9CA2-E88D7F020DD5}" type="presOf" srcId="{68F79F8A-D8D4-404F-A2D8-06A63548482C}" destId="{547F0D23-1EBC-474E-9128-DED90E3E1464}" srcOrd="1" destOrd="0" presId="urn:microsoft.com/office/officeart/2005/8/layout/list1"/>
    <dgm:cxn modelId="{3E1252C0-62CC-474C-9FC2-269A8DF54722}" type="presOf" srcId="{20752F4C-E1F2-4914-B6CE-6A69D2B88E76}" destId="{C9D32077-DA45-49E2-8BBF-93252906CC67}" srcOrd="0" destOrd="0" presId="urn:microsoft.com/office/officeart/2005/8/layout/list1"/>
    <dgm:cxn modelId="{9F70A10F-DED5-4948-9F37-5DDC5AEC2EC3}" srcId="{16B75C69-C81F-43F6-9E88-C18F59F2650E}" destId="{7F07FEF5-32BB-4E42-BE8B-600DC9682DF3}" srcOrd="0" destOrd="0" parTransId="{E8E31D86-0D77-4BFB-86A4-D722F042555D}" sibTransId="{16FEC1C4-8E13-4A1C-9B16-0CF1D58F5282}"/>
    <dgm:cxn modelId="{50D0ADFB-3258-4A28-9949-EFD53C576344}" type="presOf" srcId="{16B75C69-C81F-43F6-9E88-C18F59F2650E}" destId="{E200F2BF-A116-49ED-B819-1FA211C8F014}" srcOrd="0" destOrd="0" presId="urn:microsoft.com/office/officeart/2005/8/layout/list1"/>
    <dgm:cxn modelId="{9B11497F-8F4B-4890-ADF1-1BEAC44464DE}" srcId="{16B75C69-C81F-43F6-9E88-C18F59F2650E}" destId="{68F79F8A-D8D4-404F-A2D8-06A63548482C}" srcOrd="1" destOrd="0" parTransId="{94424DE4-3678-45E2-9329-BFB8CA4A3D79}" sibTransId="{7730C739-2731-490D-ADD9-525969AE1E81}"/>
    <dgm:cxn modelId="{88A0E0A1-4B60-4CD8-9D0E-A291C9090B93}" type="presParOf" srcId="{E200F2BF-A116-49ED-B819-1FA211C8F014}" destId="{6926B61B-618B-44B4-A02B-0280D437752A}" srcOrd="0" destOrd="0" presId="urn:microsoft.com/office/officeart/2005/8/layout/list1"/>
    <dgm:cxn modelId="{6017AABA-F24E-47E3-A0C5-05D67CA6F1BE}" type="presParOf" srcId="{6926B61B-618B-44B4-A02B-0280D437752A}" destId="{E8E4AAE3-06BA-4149-A8BC-580CC41EEE50}" srcOrd="0" destOrd="0" presId="urn:microsoft.com/office/officeart/2005/8/layout/list1"/>
    <dgm:cxn modelId="{7BCFD47B-3EB4-43A1-A806-086FD617CA58}" type="presParOf" srcId="{6926B61B-618B-44B4-A02B-0280D437752A}" destId="{8550780D-087D-4904-84C4-B99CCB045997}" srcOrd="1" destOrd="0" presId="urn:microsoft.com/office/officeart/2005/8/layout/list1"/>
    <dgm:cxn modelId="{EEF3D106-F6BB-4A69-92F0-092A75DDE955}" type="presParOf" srcId="{E200F2BF-A116-49ED-B819-1FA211C8F014}" destId="{CC289ECA-943C-4CB3-BD7D-86D59F07D4B9}" srcOrd="1" destOrd="0" presId="urn:microsoft.com/office/officeart/2005/8/layout/list1"/>
    <dgm:cxn modelId="{C9BB56FE-4677-4505-AA99-C3C4AFA36887}" type="presParOf" srcId="{E200F2BF-A116-49ED-B819-1FA211C8F014}" destId="{69AEF412-D374-4CCC-BC62-608D5DAA08F5}" srcOrd="2" destOrd="0" presId="urn:microsoft.com/office/officeart/2005/8/layout/list1"/>
    <dgm:cxn modelId="{A14602C4-2D45-4B86-B164-4385E424AB3F}" type="presParOf" srcId="{E200F2BF-A116-49ED-B819-1FA211C8F014}" destId="{7D29E461-D55B-4BD3-8881-D94A29676581}" srcOrd="3" destOrd="0" presId="urn:microsoft.com/office/officeart/2005/8/layout/list1"/>
    <dgm:cxn modelId="{DFB03F19-7B26-4A2D-8201-1A585F35DCA9}" type="presParOf" srcId="{E200F2BF-A116-49ED-B819-1FA211C8F014}" destId="{26D7BF76-66AE-44AE-B50B-38613DECA2A6}" srcOrd="4" destOrd="0" presId="urn:microsoft.com/office/officeart/2005/8/layout/list1"/>
    <dgm:cxn modelId="{58A214E3-F7F9-4C9E-9D50-D3461D602A34}" type="presParOf" srcId="{26D7BF76-66AE-44AE-B50B-38613DECA2A6}" destId="{15A5864B-543A-475A-8432-A56A6A16CDDE}" srcOrd="0" destOrd="0" presId="urn:microsoft.com/office/officeart/2005/8/layout/list1"/>
    <dgm:cxn modelId="{35458046-5BF1-42DF-9B6E-059AD6D4993B}" type="presParOf" srcId="{26D7BF76-66AE-44AE-B50B-38613DECA2A6}" destId="{547F0D23-1EBC-474E-9128-DED90E3E1464}" srcOrd="1" destOrd="0" presId="urn:microsoft.com/office/officeart/2005/8/layout/list1"/>
    <dgm:cxn modelId="{C1561B5D-0FD4-46DB-8DC1-0318DBB33A17}" type="presParOf" srcId="{E200F2BF-A116-49ED-B819-1FA211C8F014}" destId="{6B89EDA5-9F03-4010-8E72-029803E31500}" srcOrd="5" destOrd="0" presId="urn:microsoft.com/office/officeart/2005/8/layout/list1"/>
    <dgm:cxn modelId="{B129CB38-378D-4E4B-B2A4-5F8B8C529A1D}" type="presParOf" srcId="{E200F2BF-A116-49ED-B819-1FA211C8F014}" destId="{81FB45D4-B6DA-46EF-8077-FE7F2732EF0B}" srcOrd="6" destOrd="0" presId="urn:microsoft.com/office/officeart/2005/8/layout/list1"/>
    <dgm:cxn modelId="{8B904A08-A749-4370-AB38-3727EEA88656}" type="presParOf" srcId="{E200F2BF-A116-49ED-B819-1FA211C8F014}" destId="{FDB1950E-100E-4F0F-910A-2D3749262565}" srcOrd="7" destOrd="0" presId="urn:microsoft.com/office/officeart/2005/8/layout/list1"/>
    <dgm:cxn modelId="{3E1B2341-6784-4348-B136-4FCBEE4240BC}" type="presParOf" srcId="{E200F2BF-A116-49ED-B819-1FA211C8F014}" destId="{20264903-3BD8-4929-B7E3-886B6301E357}" srcOrd="8" destOrd="0" presId="urn:microsoft.com/office/officeart/2005/8/layout/list1"/>
    <dgm:cxn modelId="{6477B76F-5F93-4343-86CD-7A383BFB47BA}" type="presParOf" srcId="{20264903-3BD8-4929-B7E3-886B6301E357}" destId="{C9D32077-DA45-49E2-8BBF-93252906CC67}" srcOrd="0" destOrd="0" presId="urn:microsoft.com/office/officeart/2005/8/layout/list1"/>
    <dgm:cxn modelId="{075E2126-3107-45CE-83DE-1B813785B574}" type="presParOf" srcId="{20264903-3BD8-4929-B7E3-886B6301E357}" destId="{8FF10224-81EC-4B99-BBE1-C7791C1BC13D}" srcOrd="1" destOrd="0" presId="urn:microsoft.com/office/officeart/2005/8/layout/list1"/>
    <dgm:cxn modelId="{E3E1372F-6BAA-4CC8-A07C-B9DD754BA861}" type="presParOf" srcId="{E200F2BF-A116-49ED-B819-1FA211C8F014}" destId="{43538A49-BB5C-4673-B814-DEEEDF4C22F0}" srcOrd="9" destOrd="0" presId="urn:microsoft.com/office/officeart/2005/8/layout/list1"/>
    <dgm:cxn modelId="{5FAFDE62-D4D5-42C6-82B2-15E4EB3B4E5E}" type="presParOf" srcId="{E200F2BF-A116-49ED-B819-1FA211C8F014}" destId="{4E53105B-2072-47BB-958A-65AFE47ABE0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C0DA325-8386-4AD2-89C7-47663BD15C19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de-DE"/>
        </a:p>
      </dgm:t>
    </dgm:pt>
    <dgm:pt modelId="{BE4CF002-3AF8-4D61-A685-95D69654047C}">
      <dgm:prSet phldrT="[Text]" custT="1"/>
      <dgm:spPr/>
      <dgm:t>
        <a:bodyPr/>
        <a:lstStyle/>
        <a:p>
          <a:r>
            <a:rPr lang="de-DE" sz="1600" b="1" dirty="0" smtClean="0">
              <a:latin typeface="Arial" pitchFamily="34" charset="0"/>
              <a:cs typeface="Arial" pitchFamily="34" charset="0"/>
            </a:rPr>
            <a:t>1.</a:t>
          </a:r>
          <a:endParaRPr lang="de-DE" sz="1600" b="1" dirty="0">
            <a:latin typeface="Arial" pitchFamily="34" charset="0"/>
            <a:cs typeface="Arial" pitchFamily="34" charset="0"/>
          </a:endParaRPr>
        </a:p>
      </dgm:t>
    </dgm:pt>
    <dgm:pt modelId="{17A4624A-0C94-49DF-BEF8-233EA2D15A09}" type="parTrans" cxnId="{990C45D8-CA48-42B3-A160-CBB6042C0C83}">
      <dgm:prSet/>
      <dgm:spPr/>
      <dgm:t>
        <a:bodyPr/>
        <a:lstStyle/>
        <a:p>
          <a:endParaRPr lang="de-DE"/>
        </a:p>
      </dgm:t>
    </dgm:pt>
    <dgm:pt modelId="{7D01D42E-21FC-43C6-84CB-28E240D79A52}" type="sibTrans" cxnId="{990C45D8-CA48-42B3-A160-CBB6042C0C83}">
      <dgm:prSet/>
      <dgm:spPr/>
      <dgm:t>
        <a:bodyPr/>
        <a:lstStyle/>
        <a:p>
          <a:endParaRPr lang="de-DE"/>
        </a:p>
      </dgm:t>
    </dgm:pt>
    <dgm:pt modelId="{1A946738-49AE-4956-B7E2-E17B12D5C933}">
      <dgm:prSet phldrT="[Text]" custT="1"/>
      <dgm:spPr/>
      <dgm:t>
        <a:bodyPr/>
        <a:lstStyle/>
        <a:p>
          <a:r>
            <a:rPr lang="de-DE" sz="1600" dirty="0" smtClean="0">
              <a:latin typeface="Arial" pitchFamily="34" charset="0"/>
              <a:cs typeface="Arial" pitchFamily="34" charset="0"/>
            </a:rPr>
            <a:t>Erarbeitung der Prüfungsordnung durch die Fakultät  </a:t>
          </a:r>
          <a:r>
            <a:rPr lang="de-DE" sz="1200" dirty="0" smtClean="0">
              <a:latin typeface="Arial" pitchFamily="34" charset="0"/>
              <a:cs typeface="Arial" pitchFamily="34" charset="0"/>
            </a:rPr>
            <a:t>(im Rahmen des </a:t>
          </a:r>
          <a:r>
            <a:rPr lang="de-DE" sz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200" dirty="0" smtClean="0">
              <a:latin typeface="Arial" pitchFamily="34" charset="0"/>
              <a:cs typeface="Arial" pitchFamily="34" charset="0"/>
            </a:rPr>
            <a:t>, der Musterordnung)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82F06FB0-D05C-4245-BFDF-62C1FD01164A}" type="parTrans" cxnId="{CD570004-1210-44C5-A604-DB601F04E41D}">
      <dgm:prSet/>
      <dgm:spPr/>
      <dgm:t>
        <a:bodyPr/>
        <a:lstStyle/>
        <a:p>
          <a:endParaRPr lang="de-DE"/>
        </a:p>
      </dgm:t>
    </dgm:pt>
    <dgm:pt modelId="{E038A808-7B46-419B-AE21-5857F2C547D4}" type="sibTrans" cxnId="{CD570004-1210-44C5-A604-DB601F04E41D}">
      <dgm:prSet/>
      <dgm:spPr/>
      <dgm:t>
        <a:bodyPr/>
        <a:lstStyle/>
        <a:p>
          <a:endParaRPr lang="de-DE"/>
        </a:p>
      </dgm:t>
    </dgm:pt>
    <dgm:pt modelId="{5824A7E9-C2C6-408F-BE3E-6DF78E8A2DDC}">
      <dgm:prSet phldrT="[Text]" custT="1"/>
      <dgm:spPr/>
      <dgm:t>
        <a:bodyPr/>
        <a:lstStyle/>
        <a:p>
          <a:r>
            <a:rPr lang="de-DE" sz="1800" dirty="0" smtClean="0">
              <a:latin typeface="Arial" pitchFamily="34" charset="0"/>
              <a:cs typeface="Arial" pitchFamily="34" charset="0"/>
            </a:rPr>
            <a:t>2.</a:t>
          </a:r>
          <a:endParaRPr lang="de-DE" sz="1800" dirty="0">
            <a:latin typeface="Arial" pitchFamily="34" charset="0"/>
            <a:cs typeface="Arial" pitchFamily="34" charset="0"/>
          </a:endParaRPr>
        </a:p>
      </dgm:t>
    </dgm:pt>
    <dgm:pt modelId="{3FD13369-BFBB-480B-B890-EC3DD17EC7B2}" type="parTrans" cxnId="{04591629-4331-47C9-9C16-6FB10D70FF15}">
      <dgm:prSet/>
      <dgm:spPr/>
      <dgm:t>
        <a:bodyPr/>
        <a:lstStyle/>
        <a:p>
          <a:endParaRPr lang="de-DE"/>
        </a:p>
      </dgm:t>
    </dgm:pt>
    <dgm:pt modelId="{8BBC6BA4-C3F1-4CEC-84CE-370A0B19EADA}" type="sibTrans" cxnId="{04591629-4331-47C9-9C16-6FB10D70FF15}">
      <dgm:prSet/>
      <dgm:spPr/>
      <dgm:t>
        <a:bodyPr/>
        <a:lstStyle/>
        <a:p>
          <a:endParaRPr lang="de-DE"/>
        </a:p>
      </dgm:t>
    </dgm:pt>
    <dgm:pt modelId="{6BB7AB24-502A-493E-882A-F86228DF2C7E}">
      <dgm:prSet phldrT="[Text]" custT="1"/>
      <dgm:spPr/>
      <dgm:t>
        <a:bodyPr/>
        <a:lstStyle/>
        <a:p>
          <a:r>
            <a:rPr lang="de-DE" sz="1600" dirty="0" smtClean="0">
              <a:latin typeface="Arial" pitchFamily="34" charset="0"/>
              <a:cs typeface="Arial" pitchFamily="34" charset="0"/>
            </a:rPr>
            <a:t>Beschluss der Prüfungsordnung durch den Fakultätsrat </a:t>
          </a:r>
          <a:r>
            <a:rPr lang="de-DE" sz="1200" dirty="0" smtClean="0">
              <a:latin typeface="Arial" pitchFamily="34" charset="0"/>
              <a:cs typeface="Arial" pitchFamily="34" charset="0"/>
            </a:rPr>
            <a:t>(Beschlussfähigkeit, Beschluss mit der erforderlichen Mehrheit)</a:t>
          </a:r>
          <a:endParaRPr lang="de-DE" sz="1200" dirty="0">
            <a:latin typeface="Arial" pitchFamily="34" charset="0"/>
            <a:cs typeface="Arial" pitchFamily="34" charset="0"/>
          </a:endParaRPr>
        </a:p>
      </dgm:t>
    </dgm:pt>
    <dgm:pt modelId="{E18D4504-CEBC-4498-95B7-03D5DF1D19FB}" type="parTrans" cxnId="{8576F389-D3A9-4EE7-B4DC-C29F0918FCDD}">
      <dgm:prSet/>
      <dgm:spPr/>
      <dgm:t>
        <a:bodyPr/>
        <a:lstStyle/>
        <a:p>
          <a:endParaRPr lang="de-DE"/>
        </a:p>
      </dgm:t>
    </dgm:pt>
    <dgm:pt modelId="{D026FCA9-E467-49A1-8DFF-645943853610}" type="sibTrans" cxnId="{8576F389-D3A9-4EE7-B4DC-C29F0918FCDD}">
      <dgm:prSet/>
      <dgm:spPr/>
      <dgm:t>
        <a:bodyPr/>
        <a:lstStyle/>
        <a:p>
          <a:endParaRPr lang="de-DE"/>
        </a:p>
      </dgm:t>
    </dgm:pt>
    <dgm:pt modelId="{5499FFE0-BB38-4288-A9FE-63CBCCE293CE}">
      <dgm:prSet phldrT="[Text]" custT="1"/>
      <dgm:spPr/>
      <dgm:t>
        <a:bodyPr/>
        <a:lstStyle/>
        <a:p>
          <a:r>
            <a:rPr lang="de-DE" sz="1800" b="1" dirty="0" smtClean="0">
              <a:latin typeface="Arial" pitchFamily="34" charset="0"/>
              <a:cs typeface="Arial" pitchFamily="34" charset="0"/>
            </a:rPr>
            <a:t>3.</a:t>
          </a:r>
          <a:endParaRPr lang="de-DE" sz="1800" b="1" dirty="0">
            <a:latin typeface="Arial" pitchFamily="34" charset="0"/>
            <a:cs typeface="Arial" pitchFamily="34" charset="0"/>
          </a:endParaRPr>
        </a:p>
      </dgm:t>
    </dgm:pt>
    <dgm:pt modelId="{122CADEA-137F-4C9F-BF8B-97086CAD4EB1}" type="parTrans" cxnId="{30D8302A-3588-4788-88A2-C242D5AF3D7D}">
      <dgm:prSet/>
      <dgm:spPr/>
      <dgm:t>
        <a:bodyPr/>
        <a:lstStyle/>
        <a:p>
          <a:endParaRPr lang="de-DE"/>
        </a:p>
      </dgm:t>
    </dgm:pt>
    <dgm:pt modelId="{A5E0D884-471C-4AE5-A982-97165F6F50E1}" type="sibTrans" cxnId="{30D8302A-3588-4788-88A2-C242D5AF3D7D}">
      <dgm:prSet/>
      <dgm:spPr/>
      <dgm:t>
        <a:bodyPr/>
        <a:lstStyle/>
        <a:p>
          <a:endParaRPr lang="de-DE"/>
        </a:p>
      </dgm:t>
    </dgm:pt>
    <dgm:pt modelId="{427AC236-C8CA-4B84-927C-E594C0D54FDE}">
      <dgm:prSet phldrT="[Text]" custT="1"/>
      <dgm:spPr/>
      <dgm:t>
        <a:bodyPr/>
        <a:lstStyle/>
        <a:p>
          <a:r>
            <a:rPr lang="de-DE" sz="1600" dirty="0" smtClean="0">
              <a:latin typeface="Arial" pitchFamily="34" charset="0"/>
              <a:cs typeface="Arial" pitchFamily="34" charset="0"/>
            </a:rPr>
            <a:t>Genehmigung durch das </a:t>
          </a:r>
          <a:r>
            <a:rPr lang="de-DE" sz="1600" dirty="0" err="1" smtClean="0">
              <a:latin typeface="Arial" pitchFamily="34" charset="0"/>
              <a:cs typeface="Arial" pitchFamily="34" charset="0"/>
            </a:rPr>
            <a:t>Rektorrat</a:t>
          </a:r>
          <a:endParaRPr lang="de-DE" sz="1600" dirty="0">
            <a:latin typeface="Arial" pitchFamily="34" charset="0"/>
            <a:cs typeface="Arial" pitchFamily="34" charset="0"/>
          </a:endParaRPr>
        </a:p>
      </dgm:t>
    </dgm:pt>
    <dgm:pt modelId="{F6916911-FECB-49A3-AEF6-A84BB409B624}" type="parTrans" cxnId="{4365246A-C1E0-47A1-8270-F757EF5A99AA}">
      <dgm:prSet/>
      <dgm:spPr/>
      <dgm:t>
        <a:bodyPr/>
        <a:lstStyle/>
        <a:p>
          <a:endParaRPr lang="de-DE"/>
        </a:p>
      </dgm:t>
    </dgm:pt>
    <dgm:pt modelId="{102816BE-E218-4CDB-9DC5-8AA04B7D725C}" type="sibTrans" cxnId="{4365246A-C1E0-47A1-8270-F757EF5A99AA}">
      <dgm:prSet/>
      <dgm:spPr/>
      <dgm:t>
        <a:bodyPr/>
        <a:lstStyle/>
        <a:p>
          <a:endParaRPr lang="de-DE"/>
        </a:p>
      </dgm:t>
    </dgm:pt>
    <dgm:pt modelId="{4F0380E1-2C2D-468A-B962-91E2B4CD3891}">
      <dgm:prSet custT="1"/>
      <dgm:spPr/>
      <dgm:t>
        <a:bodyPr/>
        <a:lstStyle/>
        <a:p>
          <a:r>
            <a:rPr lang="de-DE" sz="1800" b="1" dirty="0" smtClean="0">
              <a:latin typeface="Arial" pitchFamily="34" charset="0"/>
              <a:cs typeface="Arial" pitchFamily="34" charset="0"/>
            </a:rPr>
            <a:t>4.</a:t>
          </a:r>
          <a:endParaRPr lang="de-DE" sz="1800" b="1" dirty="0">
            <a:latin typeface="Arial" pitchFamily="34" charset="0"/>
            <a:cs typeface="Arial" pitchFamily="34" charset="0"/>
          </a:endParaRPr>
        </a:p>
      </dgm:t>
    </dgm:pt>
    <dgm:pt modelId="{67CF7F75-9BCC-40FC-A8AB-60DC9B47A2D3}" type="parTrans" cxnId="{D713902A-4E6E-4D85-9EA0-A9C7DEA1F645}">
      <dgm:prSet/>
      <dgm:spPr/>
      <dgm:t>
        <a:bodyPr/>
        <a:lstStyle/>
        <a:p>
          <a:endParaRPr lang="de-DE"/>
        </a:p>
      </dgm:t>
    </dgm:pt>
    <dgm:pt modelId="{B4BBF547-08D9-46A7-A315-E8B6C82CA633}" type="sibTrans" cxnId="{D713902A-4E6E-4D85-9EA0-A9C7DEA1F645}">
      <dgm:prSet/>
      <dgm:spPr/>
      <dgm:t>
        <a:bodyPr/>
        <a:lstStyle/>
        <a:p>
          <a:endParaRPr lang="de-DE"/>
        </a:p>
      </dgm:t>
    </dgm:pt>
    <dgm:pt modelId="{A3D90B50-0735-4C94-B580-D849CC7012DB}">
      <dgm:prSet custT="1"/>
      <dgm:spPr/>
      <dgm:t>
        <a:bodyPr/>
        <a:lstStyle/>
        <a:p>
          <a:r>
            <a:rPr lang="de-DE" sz="1600" dirty="0" smtClean="0">
              <a:latin typeface="Arial" pitchFamily="34" charset="0"/>
              <a:cs typeface="Arial" pitchFamily="34" charset="0"/>
            </a:rPr>
            <a:t>Veröffentlichung und Inkrafttreten</a:t>
          </a:r>
          <a:endParaRPr lang="de-DE" sz="1600" dirty="0">
            <a:latin typeface="Arial" pitchFamily="34" charset="0"/>
            <a:cs typeface="Arial" pitchFamily="34" charset="0"/>
          </a:endParaRPr>
        </a:p>
      </dgm:t>
    </dgm:pt>
    <dgm:pt modelId="{C3A77CF3-E9E6-43AB-9823-2AC1B88658AE}" type="parTrans" cxnId="{9ED26965-11A9-4B52-A02D-61B14B8CBCB9}">
      <dgm:prSet/>
      <dgm:spPr/>
      <dgm:t>
        <a:bodyPr/>
        <a:lstStyle/>
        <a:p>
          <a:endParaRPr lang="de-DE"/>
        </a:p>
      </dgm:t>
    </dgm:pt>
    <dgm:pt modelId="{2A86D09F-11B5-438E-A33A-03D2A49B79B1}" type="sibTrans" cxnId="{9ED26965-11A9-4B52-A02D-61B14B8CBCB9}">
      <dgm:prSet/>
      <dgm:spPr/>
      <dgm:t>
        <a:bodyPr/>
        <a:lstStyle/>
        <a:p>
          <a:endParaRPr lang="de-DE"/>
        </a:p>
      </dgm:t>
    </dgm:pt>
    <dgm:pt modelId="{C673EF81-3A47-4D15-980A-CA5C3E92D0F6}" type="pres">
      <dgm:prSet presAssocID="{9C0DA325-8386-4AD2-89C7-47663BD15C1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628AD039-AE3F-4AD4-980D-541A60FE04C5}" type="pres">
      <dgm:prSet presAssocID="{BE4CF002-3AF8-4D61-A685-95D69654047C}" presName="composite" presStyleCnt="0"/>
      <dgm:spPr/>
    </dgm:pt>
    <dgm:pt modelId="{8309F5DA-D5B9-41C5-8F86-850099A4E29E}" type="pres">
      <dgm:prSet presAssocID="{BE4CF002-3AF8-4D61-A685-95D69654047C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B9413FA-A988-46B5-A258-619A2F621375}" type="pres">
      <dgm:prSet presAssocID="{BE4CF002-3AF8-4D61-A685-95D69654047C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46E564F-4AD3-4D0C-B149-07506F9DA38A}" type="pres">
      <dgm:prSet presAssocID="{7D01D42E-21FC-43C6-84CB-28E240D79A52}" presName="sp" presStyleCnt="0"/>
      <dgm:spPr/>
    </dgm:pt>
    <dgm:pt modelId="{5E60F4D8-644B-4A83-B178-F4CB5F544E66}" type="pres">
      <dgm:prSet presAssocID="{5824A7E9-C2C6-408F-BE3E-6DF78E8A2DDC}" presName="composite" presStyleCnt="0"/>
      <dgm:spPr/>
    </dgm:pt>
    <dgm:pt modelId="{1426D62D-CDDD-4602-89F3-6F37791DC667}" type="pres">
      <dgm:prSet presAssocID="{5824A7E9-C2C6-408F-BE3E-6DF78E8A2DDC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267B59A-7924-4D04-81C7-1BE78CA20BE2}" type="pres">
      <dgm:prSet presAssocID="{5824A7E9-C2C6-408F-BE3E-6DF78E8A2DDC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454E959-BE0C-4C92-A3C9-042EF6B39D41}" type="pres">
      <dgm:prSet presAssocID="{8BBC6BA4-C3F1-4CEC-84CE-370A0B19EADA}" presName="sp" presStyleCnt="0"/>
      <dgm:spPr/>
    </dgm:pt>
    <dgm:pt modelId="{2B6E20D4-9290-4B6E-8A40-174D23AE2F05}" type="pres">
      <dgm:prSet presAssocID="{5499FFE0-BB38-4288-A9FE-63CBCCE293CE}" presName="composite" presStyleCnt="0"/>
      <dgm:spPr/>
    </dgm:pt>
    <dgm:pt modelId="{92C83694-75CD-40D6-916C-A48BB89C7524}" type="pres">
      <dgm:prSet presAssocID="{5499FFE0-BB38-4288-A9FE-63CBCCE293CE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132A24D-5E86-47A8-BA27-A7973C2125C4}" type="pres">
      <dgm:prSet presAssocID="{5499FFE0-BB38-4288-A9FE-63CBCCE293CE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A142F9C-BA71-47D6-8910-EF6E783F54BD}" type="pres">
      <dgm:prSet presAssocID="{A5E0D884-471C-4AE5-A982-97165F6F50E1}" presName="sp" presStyleCnt="0"/>
      <dgm:spPr/>
    </dgm:pt>
    <dgm:pt modelId="{F5D0DE6E-CA8A-44FE-95A9-A7B6E7E8255F}" type="pres">
      <dgm:prSet presAssocID="{4F0380E1-2C2D-468A-B962-91E2B4CD3891}" presName="composite" presStyleCnt="0"/>
      <dgm:spPr/>
    </dgm:pt>
    <dgm:pt modelId="{1B5FDE62-6B6C-4FE4-AED2-699EB6A79DA0}" type="pres">
      <dgm:prSet presAssocID="{4F0380E1-2C2D-468A-B962-91E2B4CD3891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2885E52-A1EA-4591-A015-CC4E67D6FBF5}" type="pres">
      <dgm:prSet presAssocID="{4F0380E1-2C2D-468A-B962-91E2B4CD3891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04591629-4331-47C9-9C16-6FB10D70FF15}" srcId="{9C0DA325-8386-4AD2-89C7-47663BD15C19}" destId="{5824A7E9-C2C6-408F-BE3E-6DF78E8A2DDC}" srcOrd="1" destOrd="0" parTransId="{3FD13369-BFBB-480B-B890-EC3DD17EC7B2}" sibTransId="{8BBC6BA4-C3F1-4CEC-84CE-370A0B19EADA}"/>
    <dgm:cxn modelId="{990C45D8-CA48-42B3-A160-CBB6042C0C83}" srcId="{9C0DA325-8386-4AD2-89C7-47663BD15C19}" destId="{BE4CF002-3AF8-4D61-A685-95D69654047C}" srcOrd="0" destOrd="0" parTransId="{17A4624A-0C94-49DF-BEF8-233EA2D15A09}" sibTransId="{7D01D42E-21FC-43C6-84CB-28E240D79A52}"/>
    <dgm:cxn modelId="{52E34DEA-1972-4AE9-8587-E166A80365EA}" type="presOf" srcId="{427AC236-C8CA-4B84-927C-E594C0D54FDE}" destId="{0132A24D-5E86-47A8-BA27-A7973C2125C4}" srcOrd="0" destOrd="0" presId="urn:microsoft.com/office/officeart/2005/8/layout/chevron2"/>
    <dgm:cxn modelId="{0BB2BDE8-CCB3-4A03-A7B8-E4D61C776BB4}" type="presOf" srcId="{6BB7AB24-502A-493E-882A-F86228DF2C7E}" destId="{8267B59A-7924-4D04-81C7-1BE78CA20BE2}" srcOrd="0" destOrd="0" presId="urn:microsoft.com/office/officeart/2005/8/layout/chevron2"/>
    <dgm:cxn modelId="{0275AB3A-3DE0-4AE6-B13A-2882925EA211}" type="presOf" srcId="{1A946738-49AE-4956-B7E2-E17B12D5C933}" destId="{5B9413FA-A988-46B5-A258-619A2F621375}" srcOrd="0" destOrd="0" presId="urn:microsoft.com/office/officeart/2005/8/layout/chevron2"/>
    <dgm:cxn modelId="{30D8302A-3588-4788-88A2-C242D5AF3D7D}" srcId="{9C0DA325-8386-4AD2-89C7-47663BD15C19}" destId="{5499FFE0-BB38-4288-A9FE-63CBCCE293CE}" srcOrd="2" destOrd="0" parTransId="{122CADEA-137F-4C9F-BF8B-97086CAD4EB1}" sibTransId="{A5E0D884-471C-4AE5-A982-97165F6F50E1}"/>
    <dgm:cxn modelId="{CD570004-1210-44C5-A604-DB601F04E41D}" srcId="{BE4CF002-3AF8-4D61-A685-95D69654047C}" destId="{1A946738-49AE-4956-B7E2-E17B12D5C933}" srcOrd="0" destOrd="0" parTransId="{82F06FB0-D05C-4245-BFDF-62C1FD01164A}" sibTransId="{E038A808-7B46-419B-AE21-5857F2C547D4}"/>
    <dgm:cxn modelId="{FBA38F78-BAF0-4FBF-9DAF-6E70929F2CAA}" type="presOf" srcId="{4F0380E1-2C2D-468A-B962-91E2B4CD3891}" destId="{1B5FDE62-6B6C-4FE4-AED2-699EB6A79DA0}" srcOrd="0" destOrd="0" presId="urn:microsoft.com/office/officeart/2005/8/layout/chevron2"/>
    <dgm:cxn modelId="{8576F389-D3A9-4EE7-B4DC-C29F0918FCDD}" srcId="{5824A7E9-C2C6-408F-BE3E-6DF78E8A2DDC}" destId="{6BB7AB24-502A-493E-882A-F86228DF2C7E}" srcOrd="0" destOrd="0" parTransId="{E18D4504-CEBC-4498-95B7-03D5DF1D19FB}" sibTransId="{D026FCA9-E467-49A1-8DFF-645943853610}"/>
    <dgm:cxn modelId="{D713902A-4E6E-4D85-9EA0-A9C7DEA1F645}" srcId="{9C0DA325-8386-4AD2-89C7-47663BD15C19}" destId="{4F0380E1-2C2D-468A-B962-91E2B4CD3891}" srcOrd="3" destOrd="0" parTransId="{67CF7F75-9BCC-40FC-A8AB-60DC9B47A2D3}" sibTransId="{B4BBF547-08D9-46A7-A315-E8B6C82CA633}"/>
    <dgm:cxn modelId="{0E43E6EA-8D8F-4983-B0AA-00C5321799E0}" type="presOf" srcId="{9C0DA325-8386-4AD2-89C7-47663BD15C19}" destId="{C673EF81-3A47-4D15-980A-CA5C3E92D0F6}" srcOrd="0" destOrd="0" presId="urn:microsoft.com/office/officeart/2005/8/layout/chevron2"/>
    <dgm:cxn modelId="{48A75E13-0AD9-4650-A3A5-56C0B20543A4}" type="presOf" srcId="{5499FFE0-BB38-4288-A9FE-63CBCCE293CE}" destId="{92C83694-75CD-40D6-916C-A48BB89C7524}" srcOrd="0" destOrd="0" presId="urn:microsoft.com/office/officeart/2005/8/layout/chevron2"/>
    <dgm:cxn modelId="{4365246A-C1E0-47A1-8270-F757EF5A99AA}" srcId="{5499FFE0-BB38-4288-A9FE-63CBCCE293CE}" destId="{427AC236-C8CA-4B84-927C-E594C0D54FDE}" srcOrd="0" destOrd="0" parTransId="{F6916911-FECB-49A3-AEF6-A84BB409B624}" sibTransId="{102816BE-E218-4CDB-9DC5-8AA04B7D725C}"/>
    <dgm:cxn modelId="{92EF1739-EC67-4F8F-A316-60DE6969F4CD}" type="presOf" srcId="{BE4CF002-3AF8-4D61-A685-95D69654047C}" destId="{8309F5DA-D5B9-41C5-8F86-850099A4E29E}" srcOrd="0" destOrd="0" presId="urn:microsoft.com/office/officeart/2005/8/layout/chevron2"/>
    <dgm:cxn modelId="{83B543CC-8D0D-420B-86EF-D4B0690F0688}" type="presOf" srcId="{5824A7E9-C2C6-408F-BE3E-6DF78E8A2DDC}" destId="{1426D62D-CDDD-4602-89F3-6F37791DC667}" srcOrd="0" destOrd="0" presId="urn:microsoft.com/office/officeart/2005/8/layout/chevron2"/>
    <dgm:cxn modelId="{9ED26965-11A9-4B52-A02D-61B14B8CBCB9}" srcId="{4F0380E1-2C2D-468A-B962-91E2B4CD3891}" destId="{A3D90B50-0735-4C94-B580-D849CC7012DB}" srcOrd="0" destOrd="0" parTransId="{C3A77CF3-E9E6-43AB-9823-2AC1B88658AE}" sibTransId="{2A86D09F-11B5-438E-A33A-03D2A49B79B1}"/>
    <dgm:cxn modelId="{9A47AF00-6C0F-4C64-9D36-855EE325F5DD}" type="presOf" srcId="{A3D90B50-0735-4C94-B580-D849CC7012DB}" destId="{32885E52-A1EA-4591-A015-CC4E67D6FBF5}" srcOrd="0" destOrd="0" presId="urn:microsoft.com/office/officeart/2005/8/layout/chevron2"/>
    <dgm:cxn modelId="{9D65AFA4-5398-41D2-9677-9D569B7A8DF7}" type="presParOf" srcId="{C673EF81-3A47-4D15-980A-CA5C3E92D0F6}" destId="{628AD039-AE3F-4AD4-980D-541A60FE04C5}" srcOrd="0" destOrd="0" presId="urn:microsoft.com/office/officeart/2005/8/layout/chevron2"/>
    <dgm:cxn modelId="{F4438E4A-B6C8-49BA-9224-4CC8304604A0}" type="presParOf" srcId="{628AD039-AE3F-4AD4-980D-541A60FE04C5}" destId="{8309F5DA-D5B9-41C5-8F86-850099A4E29E}" srcOrd="0" destOrd="0" presId="urn:microsoft.com/office/officeart/2005/8/layout/chevron2"/>
    <dgm:cxn modelId="{CEAE70CF-1F76-4A99-9F06-BD2202C7A7B2}" type="presParOf" srcId="{628AD039-AE3F-4AD4-980D-541A60FE04C5}" destId="{5B9413FA-A988-46B5-A258-619A2F621375}" srcOrd="1" destOrd="0" presId="urn:microsoft.com/office/officeart/2005/8/layout/chevron2"/>
    <dgm:cxn modelId="{54CE0D3F-5FE0-48B2-9F7D-0CB622A0F468}" type="presParOf" srcId="{C673EF81-3A47-4D15-980A-CA5C3E92D0F6}" destId="{546E564F-4AD3-4D0C-B149-07506F9DA38A}" srcOrd="1" destOrd="0" presId="urn:microsoft.com/office/officeart/2005/8/layout/chevron2"/>
    <dgm:cxn modelId="{8B29B00C-A3FE-4E45-B165-B172695E829C}" type="presParOf" srcId="{C673EF81-3A47-4D15-980A-CA5C3E92D0F6}" destId="{5E60F4D8-644B-4A83-B178-F4CB5F544E66}" srcOrd="2" destOrd="0" presId="urn:microsoft.com/office/officeart/2005/8/layout/chevron2"/>
    <dgm:cxn modelId="{B9F49C34-9980-4CCD-9918-C812B4FE5871}" type="presParOf" srcId="{5E60F4D8-644B-4A83-B178-F4CB5F544E66}" destId="{1426D62D-CDDD-4602-89F3-6F37791DC667}" srcOrd="0" destOrd="0" presId="urn:microsoft.com/office/officeart/2005/8/layout/chevron2"/>
    <dgm:cxn modelId="{127E3148-2377-4D86-84C7-AFF49C9A12F2}" type="presParOf" srcId="{5E60F4D8-644B-4A83-B178-F4CB5F544E66}" destId="{8267B59A-7924-4D04-81C7-1BE78CA20BE2}" srcOrd="1" destOrd="0" presId="urn:microsoft.com/office/officeart/2005/8/layout/chevron2"/>
    <dgm:cxn modelId="{1390C626-7421-47EA-82AA-E4858B96FA26}" type="presParOf" srcId="{C673EF81-3A47-4D15-980A-CA5C3E92D0F6}" destId="{C454E959-BE0C-4C92-A3C9-042EF6B39D41}" srcOrd="3" destOrd="0" presId="urn:microsoft.com/office/officeart/2005/8/layout/chevron2"/>
    <dgm:cxn modelId="{9A83638C-18A6-4244-B400-4B297A227ED2}" type="presParOf" srcId="{C673EF81-3A47-4D15-980A-CA5C3E92D0F6}" destId="{2B6E20D4-9290-4B6E-8A40-174D23AE2F05}" srcOrd="4" destOrd="0" presId="urn:microsoft.com/office/officeart/2005/8/layout/chevron2"/>
    <dgm:cxn modelId="{9AEC1A23-6F50-4582-B444-E3807481B9CB}" type="presParOf" srcId="{2B6E20D4-9290-4B6E-8A40-174D23AE2F05}" destId="{92C83694-75CD-40D6-916C-A48BB89C7524}" srcOrd="0" destOrd="0" presId="urn:microsoft.com/office/officeart/2005/8/layout/chevron2"/>
    <dgm:cxn modelId="{468EC6F5-D365-42D0-B965-3E813DB75527}" type="presParOf" srcId="{2B6E20D4-9290-4B6E-8A40-174D23AE2F05}" destId="{0132A24D-5E86-47A8-BA27-A7973C2125C4}" srcOrd="1" destOrd="0" presId="urn:microsoft.com/office/officeart/2005/8/layout/chevron2"/>
    <dgm:cxn modelId="{21D1E61F-6860-43FA-824F-8A853D745A08}" type="presParOf" srcId="{C673EF81-3A47-4D15-980A-CA5C3E92D0F6}" destId="{FA142F9C-BA71-47D6-8910-EF6E783F54BD}" srcOrd="5" destOrd="0" presId="urn:microsoft.com/office/officeart/2005/8/layout/chevron2"/>
    <dgm:cxn modelId="{1E8B502F-1F6D-401E-9931-C60B4AECBCAB}" type="presParOf" srcId="{C673EF81-3A47-4D15-980A-CA5C3E92D0F6}" destId="{F5D0DE6E-CA8A-44FE-95A9-A7B6E7E8255F}" srcOrd="6" destOrd="0" presId="urn:microsoft.com/office/officeart/2005/8/layout/chevron2"/>
    <dgm:cxn modelId="{2FE2B41E-CC8B-4F68-BA57-EED8B75B0792}" type="presParOf" srcId="{F5D0DE6E-CA8A-44FE-95A9-A7B6E7E8255F}" destId="{1B5FDE62-6B6C-4FE4-AED2-699EB6A79DA0}" srcOrd="0" destOrd="0" presId="urn:microsoft.com/office/officeart/2005/8/layout/chevron2"/>
    <dgm:cxn modelId="{616335E9-AFF9-4A46-A3D1-E8422B2BA1D6}" type="presParOf" srcId="{F5D0DE6E-CA8A-44FE-95A9-A7B6E7E8255F}" destId="{32885E52-A1EA-4591-A015-CC4E67D6FBF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85DD035-BABC-4CA5-B4A4-90A67DA5C16F}" type="doc">
      <dgm:prSet loTypeId="urn:microsoft.com/office/officeart/2005/8/layout/vList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1181A665-2C8F-470E-95FF-DC74E3ED9413}">
      <dgm:prSet phldrT="[Text]" custT="1"/>
      <dgm:spPr/>
      <dgm:t>
        <a:bodyPr/>
        <a:lstStyle/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1. 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die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allgemeinen Zulassungsvoraussetzungen für den Studiengang.</a:t>
          </a:r>
        </a:p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     § 34 Abs. 1 Satz 2 Nr. 1 </a:t>
          </a:r>
          <a:r>
            <a:rPr lang="de-DE" sz="1400" b="1" i="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, § 7 </a:t>
          </a:r>
          <a:r>
            <a:rPr lang="de-DE" sz="1400" b="1" i="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i="0" dirty="0">
            <a:latin typeface="Arial" pitchFamily="34" charset="0"/>
            <a:cs typeface="Arial" pitchFamily="34" charset="0"/>
          </a:endParaRPr>
        </a:p>
      </dgm:t>
    </dgm:pt>
    <dgm:pt modelId="{83C71954-37BA-4922-8A5D-24924861A90C}" type="parTrans" cxnId="{A2060E68-8889-41C6-AB46-1BAE14DA6DA7}">
      <dgm:prSet/>
      <dgm:spPr/>
      <dgm:t>
        <a:bodyPr/>
        <a:lstStyle/>
        <a:p>
          <a:endParaRPr lang="de-DE"/>
        </a:p>
      </dgm:t>
    </dgm:pt>
    <dgm:pt modelId="{088EED86-F5CA-403E-8F1F-023DF39F7AF9}" type="sibTrans" cxnId="{A2060E68-8889-41C6-AB46-1BAE14DA6DA7}">
      <dgm:prSet/>
      <dgm:spPr/>
      <dgm:t>
        <a:bodyPr/>
        <a:lstStyle/>
        <a:p>
          <a:endParaRPr lang="de-DE"/>
        </a:p>
      </dgm:t>
    </dgm:pt>
    <dgm:pt modelId="{8C291B84-07DD-469D-A49B-B001AF9B1228}">
      <dgm:prSet phldrT="[Text]" custT="1"/>
      <dgm:spPr/>
      <dgm:t>
        <a:bodyPr anchor="ctr"/>
        <a:lstStyle/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2.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Regelstudienzeit</a:t>
          </a:r>
        </a:p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§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34 Abs. 1 Satz 2 Nr. 1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§ 2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HTW 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CE67853C-866D-4D8B-A818-63551CAFF4B0}" type="parTrans" cxnId="{459AF043-BD57-4262-AAE8-BC065D1B0B96}">
      <dgm:prSet/>
      <dgm:spPr/>
      <dgm:t>
        <a:bodyPr/>
        <a:lstStyle/>
        <a:p>
          <a:endParaRPr lang="de-DE"/>
        </a:p>
      </dgm:t>
    </dgm:pt>
    <dgm:pt modelId="{BFB980CB-8CF5-4800-A25D-192A6E9547C2}" type="sibTrans" cxnId="{459AF043-BD57-4262-AAE8-BC065D1B0B96}">
      <dgm:prSet/>
      <dgm:spPr/>
      <dgm:t>
        <a:bodyPr/>
        <a:lstStyle/>
        <a:p>
          <a:endParaRPr lang="de-DE"/>
        </a:p>
      </dgm:t>
    </dgm:pt>
    <dgm:pt modelId="{9AB038BB-1255-4AC8-89C3-7CBBAA398242}">
      <dgm:prSet phldrT="[Text]" custT="1"/>
      <dgm:spPr/>
      <dgm:t>
        <a:bodyPr anchor="ctr"/>
        <a:lstStyle/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3.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der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Höchstumfang der insgesamt erforderlichen Lehrveranstaltungen in    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den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einzelnen Studienabschnitten In Semesterwochenstunden, soweit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keine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Modularisierung erfolgt.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 §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34 Abs. 1 Satz 2 Nr. 3, 1. Alt .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SächsHFG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05BF5359-3C00-4D2C-A4B8-566173E8B30D}" type="parTrans" cxnId="{E9130A3F-3C4D-47A1-83B6-E8DCFFABDF1A}">
      <dgm:prSet/>
      <dgm:spPr/>
      <dgm:t>
        <a:bodyPr/>
        <a:lstStyle/>
        <a:p>
          <a:endParaRPr lang="de-DE"/>
        </a:p>
      </dgm:t>
    </dgm:pt>
    <dgm:pt modelId="{45059551-139F-487C-83EE-8DA79B6C8C0B}" type="sibTrans" cxnId="{E9130A3F-3C4D-47A1-83B6-E8DCFFABDF1A}">
      <dgm:prSet/>
      <dgm:spPr/>
      <dgm:t>
        <a:bodyPr/>
        <a:lstStyle/>
        <a:p>
          <a:endParaRPr lang="de-DE"/>
        </a:p>
      </dgm:t>
    </dgm:pt>
    <dgm:pt modelId="{10D3F45C-22B9-417D-9632-949F65383553}" type="pres">
      <dgm:prSet presAssocID="{D85DD035-BABC-4CA5-B4A4-90A67DA5C16F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EBCC9BC-B033-43E4-ACEF-F7E5E9073B60}" type="pres">
      <dgm:prSet presAssocID="{1181A665-2C8F-470E-95FF-DC74E3ED9413}" presName="comp" presStyleCnt="0"/>
      <dgm:spPr/>
    </dgm:pt>
    <dgm:pt modelId="{F17AAE78-692A-47D0-8A2D-6CF37B74A10D}" type="pres">
      <dgm:prSet presAssocID="{1181A665-2C8F-470E-95FF-DC74E3ED9413}" presName="box" presStyleLbl="node1" presStyleIdx="0" presStyleCnt="3"/>
      <dgm:spPr/>
      <dgm:t>
        <a:bodyPr/>
        <a:lstStyle/>
        <a:p>
          <a:endParaRPr lang="de-DE"/>
        </a:p>
      </dgm:t>
    </dgm:pt>
    <dgm:pt modelId="{727A6FC7-D517-4AC0-8D82-C740A1CC529E}" type="pres">
      <dgm:prSet presAssocID="{1181A665-2C8F-470E-95FF-DC74E3ED9413}" presName="img" presStyleLbl="fgImgPlace1" presStyleIdx="0" presStyleCnt="3" custScaleX="72413" custLinFactNeighborX="-4070" custLinFactNeighborY="35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CC7A8A6-D725-4BA3-9A35-597BA7A2A21F}" type="pres">
      <dgm:prSet presAssocID="{1181A665-2C8F-470E-95FF-DC74E3ED941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8C9283C-7C3D-47D8-978A-8EED09CF71F4}" type="pres">
      <dgm:prSet presAssocID="{088EED86-F5CA-403E-8F1F-023DF39F7AF9}" presName="spacer" presStyleCnt="0"/>
      <dgm:spPr/>
    </dgm:pt>
    <dgm:pt modelId="{2ACAA62A-BFE0-4CDF-84D1-96E24308648C}" type="pres">
      <dgm:prSet presAssocID="{8C291B84-07DD-469D-A49B-B001AF9B1228}" presName="comp" presStyleCnt="0"/>
      <dgm:spPr/>
    </dgm:pt>
    <dgm:pt modelId="{4CB16F9C-2FD2-4F2E-A87A-142E8EE2BA6A}" type="pres">
      <dgm:prSet presAssocID="{8C291B84-07DD-469D-A49B-B001AF9B1228}" presName="box" presStyleLbl="node1" presStyleIdx="1" presStyleCnt="3" custLinFactNeighborX="1724" custLinFactNeighborY="-1995"/>
      <dgm:spPr/>
      <dgm:t>
        <a:bodyPr/>
        <a:lstStyle/>
        <a:p>
          <a:endParaRPr lang="de-DE"/>
        </a:p>
      </dgm:t>
    </dgm:pt>
    <dgm:pt modelId="{F5A51191-EEC4-45AF-A56D-0B58332D6413}" type="pres">
      <dgm:prSet presAssocID="{8C291B84-07DD-469D-A49B-B001AF9B1228}" presName="img" presStyleLbl="fgImgPlace1" presStyleIdx="1" presStyleCnt="3" custScaleX="72894" custLinFactNeighborX="-469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E1F14F36-C299-4B6F-AD36-4C7ADA898DE4}" type="pres">
      <dgm:prSet presAssocID="{8C291B84-07DD-469D-A49B-B001AF9B1228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1D8D616-E97A-4E54-91F9-E759785D8049}" type="pres">
      <dgm:prSet presAssocID="{BFB980CB-8CF5-4800-A25D-192A6E9547C2}" presName="spacer" presStyleCnt="0"/>
      <dgm:spPr/>
    </dgm:pt>
    <dgm:pt modelId="{A110FC62-A4FE-4B02-B3DC-2365BF469F72}" type="pres">
      <dgm:prSet presAssocID="{9AB038BB-1255-4AC8-89C3-7CBBAA398242}" presName="comp" presStyleCnt="0"/>
      <dgm:spPr/>
    </dgm:pt>
    <dgm:pt modelId="{294EECFE-A402-43FA-9D9A-652CF5F24F57}" type="pres">
      <dgm:prSet presAssocID="{9AB038BB-1255-4AC8-89C3-7CBBAA398242}" presName="box" presStyleLbl="node1" presStyleIdx="2" presStyleCnt="3"/>
      <dgm:spPr/>
      <dgm:t>
        <a:bodyPr/>
        <a:lstStyle/>
        <a:p>
          <a:endParaRPr lang="de-DE"/>
        </a:p>
      </dgm:t>
    </dgm:pt>
    <dgm:pt modelId="{7AE5C978-66D3-46B4-A78A-048BECE41BA4}" type="pres">
      <dgm:prSet presAssocID="{9AB038BB-1255-4AC8-89C3-7CBBAA398242}" presName="img" presStyleLbl="fgImgPlace1" presStyleIdx="2" presStyleCnt="3" custScaleX="72894" custLinFactNeighborX="-4692" custLinFactNeighborY="1800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F581EF63-C56B-4F7D-BF73-E31D735D0815}" type="pres">
      <dgm:prSet presAssocID="{9AB038BB-1255-4AC8-89C3-7CBBAA39824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E9130A3F-3C4D-47A1-83B6-E8DCFFABDF1A}" srcId="{D85DD035-BABC-4CA5-B4A4-90A67DA5C16F}" destId="{9AB038BB-1255-4AC8-89C3-7CBBAA398242}" srcOrd="2" destOrd="0" parTransId="{05BF5359-3C00-4D2C-A4B8-566173E8B30D}" sibTransId="{45059551-139F-487C-83EE-8DA79B6C8C0B}"/>
    <dgm:cxn modelId="{AD0524D7-20B9-4CD8-BBA0-2C7DCB71D344}" type="presOf" srcId="{9AB038BB-1255-4AC8-89C3-7CBBAA398242}" destId="{294EECFE-A402-43FA-9D9A-652CF5F24F57}" srcOrd="0" destOrd="0" presId="urn:microsoft.com/office/officeart/2005/8/layout/vList4"/>
    <dgm:cxn modelId="{0520E164-24AC-4BBE-A3CD-556519ADF201}" type="presOf" srcId="{9AB038BB-1255-4AC8-89C3-7CBBAA398242}" destId="{F581EF63-C56B-4F7D-BF73-E31D735D0815}" srcOrd="1" destOrd="0" presId="urn:microsoft.com/office/officeart/2005/8/layout/vList4"/>
    <dgm:cxn modelId="{8A10D7E7-1D53-48F1-98F0-14BDE287C067}" type="presOf" srcId="{1181A665-2C8F-470E-95FF-DC74E3ED9413}" destId="{8CC7A8A6-D725-4BA3-9A35-597BA7A2A21F}" srcOrd="1" destOrd="0" presId="urn:microsoft.com/office/officeart/2005/8/layout/vList4"/>
    <dgm:cxn modelId="{7951142E-1F46-453B-A760-8F7A729E98CA}" type="presOf" srcId="{D85DD035-BABC-4CA5-B4A4-90A67DA5C16F}" destId="{10D3F45C-22B9-417D-9632-949F65383553}" srcOrd="0" destOrd="0" presId="urn:microsoft.com/office/officeart/2005/8/layout/vList4"/>
    <dgm:cxn modelId="{459AF043-BD57-4262-AAE8-BC065D1B0B96}" srcId="{D85DD035-BABC-4CA5-B4A4-90A67DA5C16F}" destId="{8C291B84-07DD-469D-A49B-B001AF9B1228}" srcOrd="1" destOrd="0" parTransId="{CE67853C-866D-4D8B-A818-63551CAFF4B0}" sibTransId="{BFB980CB-8CF5-4800-A25D-192A6E9547C2}"/>
    <dgm:cxn modelId="{C9641F51-550C-4EA4-BD6D-529158507811}" type="presOf" srcId="{1181A665-2C8F-470E-95FF-DC74E3ED9413}" destId="{F17AAE78-692A-47D0-8A2D-6CF37B74A10D}" srcOrd="0" destOrd="0" presId="urn:microsoft.com/office/officeart/2005/8/layout/vList4"/>
    <dgm:cxn modelId="{C8AE9BB0-010E-4846-A0C9-F449831D4045}" type="presOf" srcId="{8C291B84-07DD-469D-A49B-B001AF9B1228}" destId="{4CB16F9C-2FD2-4F2E-A87A-142E8EE2BA6A}" srcOrd="0" destOrd="0" presId="urn:microsoft.com/office/officeart/2005/8/layout/vList4"/>
    <dgm:cxn modelId="{ED3BB7DD-7657-4601-B39C-CA64C272F3D4}" type="presOf" srcId="{8C291B84-07DD-469D-A49B-B001AF9B1228}" destId="{E1F14F36-C299-4B6F-AD36-4C7ADA898DE4}" srcOrd="1" destOrd="0" presId="urn:microsoft.com/office/officeart/2005/8/layout/vList4"/>
    <dgm:cxn modelId="{A2060E68-8889-41C6-AB46-1BAE14DA6DA7}" srcId="{D85DD035-BABC-4CA5-B4A4-90A67DA5C16F}" destId="{1181A665-2C8F-470E-95FF-DC74E3ED9413}" srcOrd="0" destOrd="0" parTransId="{83C71954-37BA-4922-8A5D-24924861A90C}" sibTransId="{088EED86-F5CA-403E-8F1F-023DF39F7AF9}"/>
    <dgm:cxn modelId="{C03396D6-CEBF-4A9A-93E1-EBABA157CEB3}" type="presParOf" srcId="{10D3F45C-22B9-417D-9632-949F65383553}" destId="{2EBCC9BC-B033-43E4-ACEF-F7E5E9073B60}" srcOrd="0" destOrd="0" presId="urn:microsoft.com/office/officeart/2005/8/layout/vList4"/>
    <dgm:cxn modelId="{47069F6E-A196-40E2-A753-6D4A976F24F4}" type="presParOf" srcId="{2EBCC9BC-B033-43E4-ACEF-F7E5E9073B60}" destId="{F17AAE78-692A-47D0-8A2D-6CF37B74A10D}" srcOrd="0" destOrd="0" presId="urn:microsoft.com/office/officeart/2005/8/layout/vList4"/>
    <dgm:cxn modelId="{89150875-E64E-4282-BECF-76FED0D81DD5}" type="presParOf" srcId="{2EBCC9BC-B033-43E4-ACEF-F7E5E9073B60}" destId="{727A6FC7-D517-4AC0-8D82-C740A1CC529E}" srcOrd="1" destOrd="0" presId="urn:microsoft.com/office/officeart/2005/8/layout/vList4"/>
    <dgm:cxn modelId="{2D944825-9D21-4587-9CBB-C753A82FCFDC}" type="presParOf" srcId="{2EBCC9BC-B033-43E4-ACEF-F7E5E9073B60}" destId="{8CC7A8A6-D725-4BA3-9A35-597BA7A2A21F}" srcOrd="2" destOrd="0" presId="urn:microsoft.com/office/officeart/2005/8/layout/vList4"/>
    <dgm:cxn modelId="{ACB2F5CA-04A6-45D3-8395-56FB5107619E}" type="presParOf" srcId="{10D3F45C-22B9-417D-9632-949F65383553}" destId="{18C9283C-7C3D-47D8-978A-8EED09CF71F4}" srcOrd="1" destOrd="0" presId="urn:microsoft.com/office/officeart/2005/8/layout/vList4"/>
    <dgm:cxn modelId="{B1068587-7E34-4DE3-8A76-587BE9728BE6}" type="presParOf" srcId="{10D3F45C-22B9-417D-9632-949F65383553}" destId="{2ACAA62A-BFE0-4CDF-84D1-96E24308648C}" srcOrd="2" destOrd="0" presId="urn:microsoft.com/office/officeart/2005/8/layout/vList4"/>
    <dgm:cxn modelId="{847F76B3-135A-400D-85BF-47CB9AF3C299}" type="presParOf" srcId="{2ACAA62A-BFE0-4CDF-84D1-96E24308648C}" destId="{4CB16F9C-2FD2-4F2E-A87A-142E8EE2BA6A}" srcOrd="0" destOrd="0" presId="urn:microsoft.com/office/officeart/2005/8/layout/vList4"/>
    <dgm:cxn modelId="{D6FA5177-C25A-48E6-9E05-B9FDA6BE47E8}" type="presParOf" srcId="{2ACAA62A-BFE0-4CDF-84D1-96E24308648C}" destId="{F5A51191-EEC4-45AF-A56D-0B58332D6413}" srcOrd="1" destOrd="0" presId="urn:microsoft.com/office/officeart/2005/8/layout/vList4"/>
    <dgm:cxn modelId="{BF65A76C-D447-48FC-8025-05381EA9B111}" type="presParOf" srcId="{2ACAA62A-BFE0-4CDF-84D1-96E24308648C}" destId="{E1F14F36-C299-4B6F-AD36-4C7ADA898DE4}" srcOrd="2" destOrd="0" presId="urn:microsoft.com/office/officeart/2005/8/layout/vList4"/>
    <dgm:cxn modelId="{C7FAD16F-E352-44A4-B20E-A4E44BFC8D50}" type="presParOf" srcId="{10D3F45C-22B9-417D-9632-949F65383553}" destId="{01D8D616-E97A-4E54-91F9-E759785D8049}" srcOrd="3" destOrd="0" presId="urn:microsoft.com/office/officeart/2005/8/layout/vList4"/>
    <dgm:cxn modelId="{B38A324F-8716-467D-9CC6-545F9A9F0485}" type="presParOf" srcId="{10D3F45C-22B9-417D-9632-949F65383553}" destId="{A110FC62-A4FE-4B02-B3DC-2365BF469F72}" srcOrd="4" destOrd="0" presId="urn:microsoft.com/office/officeart/2005/8/layout/vList4"/>
    <dgm:cxn modelId="{5C327CB8-4A39-48E8-9A3E-AED844E775D0}" type="presParOf" srcId="{A110FC62-A4FE-4B02-B3DC-2365BF469F72}" destId="{294EECFE-A402-43FA-9D9A-652CF5F24F57}" srcOrd="0" destOrd="0" presId="urn:microsoft.com/office/officeart/2005/8/layout/vList4"/>
    <dgm:cxn modelId="{A7448E72-537E-49F8-A319-F170934A2AB7}" type="presParOf" srcId="{A110FC62-A4FE-4B02-B3DC-2365BF469F72}" destId="{7AE5C978-66D3-46B4-A78A-048BECE41BA4}" srcOrd="1" destOrd="0" presId="urn:microsoft.com/office/officeart/2005/8/layout/vList4"/>
    <dgm:cxn modelId="{DB69092D-8A95-4FA8-A967-373292E9F304}" type="presParOf" srcId="{A110FC62-A4FE-4B02-B3DC-2365BF469F72}" destId="{F581EF63-C56B-4F7D-BF73-E31D735D081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85DD035-BABC-4CA5-B4A4-90A67DA5C16F}" type="doc">
      <dgm:prSet loTypeId="urn:microsoft.com/office/officeart/2005/8/layout/vList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1181A665-2C8F-470E-95FF-DC74E3ED9413}">
      <dgm:prSet phldrT="[Text]" custT="1"/>
      <dgm:spPr/>
      <dgm:t>
        <a:bodyPr/>
        <a:lstStyle/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4. 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der 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Studienaufbau</a:t>
          </a:r>
        </a:p>
        <a:p>
          <a:r>
            <a:rPr lang="de-DE" sz="1400" b="1" i="0" dirty="0" smtClean="0">
              <a:latin typeface="Arial" pitchFamily="34" charset="0"/>
              <a:cs typeface="Arial" pitchFamily="34" charset="0"/>
            </a:rPr>
            <a:t>     § 34 Abs. 1 Satz 2 Nr. 3, 2. Alt. </a:t>
          </a:r>
          <a:r>
            <a:rPr lang="de-DE" sz="1400" b="1" i="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i="0" dirty="0" smtClean="0">
              <a:latin typeface="Arial" pitchFamily="34" charset="0"/>
              <a:cs typeface="Arial" pitchFamily="34" charset="0"/>
            </a:rPr>
            <a:t> </a:t>
          </a:r>
          <a:endParaRPr lang="de-DE" sz="1400" b="1" i="0" dirty="0">
            <a:latin typeface="Arial" pitchFamily="34" charset="0"/>
            <a:cs typeface="Arial" pitchFamily="34" charset="0"/>
          </a:endParaRPr>
        </a:p>
      </dgm:t>
    </dgm:pt>
    <dgm:pt modelId="{83C71954-37BA-4922-8A5D-24924861A90C}" type="parTrans" cxnId="{A2060E68-8889-41C6-AB46-1BAE14DA6DA7}">
      <dgm:prSet/>
      <dgm:spPr/>
      <dgm:t>
        <a:bodyPr/>
        <a:lstStyle/>
        <a:p>
          <a:endParaRPr lang="de-DE"/>
        </a:p>
      </dgm:t>
    </dgm:pt>
    <dgm:pt modelId="{088EED86-F5CA-403E-8F1F-023DF39F7AF9}" type="sibTrans" cxnId="{A2060E68-8889-41C6-AB46-1BAE14DA6DA7}">
      <dgm:prSet/>
      <dgm:spPr/>
      <dgm:t>
        <a:bodyPr/>
        <a:lstStyle/>
        <a:p>
          <a:endParaRPr lang="de-DE"/>
        </a:p>
      </dgm:t>
    </dgm:pt>
    <dgm:pt modelId="{8C291B84-07DD-469D-A49B-B001AF9B1228}">
      <dgm:prSet phldrT="[Text]" custT="1"/>
      <dgm:spPr/>
      <dgm:t>
        <a:bodyPr anchor="ctr"/>
        <a:lstStyle/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5.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der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Prüfungsaufbau </a:t>
          </a:r>
        </a:p>
        <a:p>
          <a:pPr algn="l"/>
          <a:r>
            <a:rPr lang="de-DE" sz="1400" b="1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§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34 Abs. 1 Satz 2 Nr. 3, 3. Alt.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, § 4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HTW 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CE67853C-866D-4D8B-A818-63551CAFF4B0}" type="parTrans" cxnId="{459AF043-BD57-4262-AAE8-BC065D1B0B96}">
      <dgm:prSet/>
      <dgm:spPr/>
      <dgm:t>
        <a:bodyPr/>
        <a:lstStyle/>
        <a:p>
          <a:endParaRPr lang="de-DE"/>
        </a:p>
      </dgm:t>
    </dgm:pt>
    <dgm:pt modelId="{BFB980CB-8CF5-4800-A25D-192A6E9547C2}" type="sibTrans" cxnId="{459AF043-BD57-4262-AAE8-BC065D1B0B96}">
      <dgm:prSet/>
      <dgm:spPr/>
      <dgm:t>
        <a:bodyPr/>
        <a:lstStyle/>
        <a:p>
          <a:endParaRPr lang="de-DE"/>
        </a:p>
      </dgm:t>
    </dgm:pt>
    <dgm:pt modelId="{9AB038BB-1255-4AC8-89C3-7CBBAA398242}">
      <dgm:prSet phldrT="[Text]" custT="1"/>
      <dgm:spPr/>
      <dgm:t>
        <a:bodyPr anchor="ctr"/>
        <a:lstStyle/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6.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Dauer einer dem Studium dienende berufspraktische Tätigkeit 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(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Praktikum) </a:t>
          </a:r>
        </a:p>
        <a:p>
          <a:r>
            <a:rPr lang="de-DE" sz="1400" b="1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  § </a:t>
          </a:r>
          <a:r>
            <a:rPr lang="de-DE" sz="1400" b="1" dirty="0" smtClean="0">
              <a:latin typeface="Arial" pitchFamily="34" charset="0"/>
              <a:cs typeface="Arial" pitchFamily="34" charset="0"/>
            </a:rPr>
            <a:t>34 Abs. 1 Satz 2 Nr. 4, 1. Alt . </a:t>
          </a:r>
          <a:r>
            <a:rPr lang="de-DE" sz="1400" b="1" dirty="0" err="1" smtClean="0">
              <a:latin typeface="Arial" pitchFamily="34" charset="0"/>
              <a:cs typeface="Arial" pitchFamily="34" charset="0"/>
            </a:rPr>
            <a:t>SächsHFG</a:t>
          </a:r>
          <a:endParaRPr lang="de-DE" sz="1400" b="1" dirty="0">
            <a:latin typeface="Arial" pitchFamily="34" charset="0"/>
            <a:cs typeface="Arial" pitchFamily="34" charset="0"/>
          </a:endParaRPr>
        </a:p>
      </dgm:t>
    </dgm:pt>
    <dgm:pt modelId="{05BF5359-3C00-4D2C-A4B8-566173E8B30D}" type="parTrans" cxnId="{E9130A3F-3C4D-47A1-83B6-E8DCFFABDF1A}">
      <dgm:prSet/>
      <dgm:spPr/>
      <dgm:t>
        <a:bodyPr/>
        <a:lstStyle/>
        <a:p>
          <a:endParaRPr lang="de-DE"/>
        </a:p>
      </dgm:t>
    </dgm:pt>
    <dgm:pt modelId="{45059551-139F-487C-83EE-8DA79B6C8C0B}" type="sibTrans" cxnId="{E9130A3F-3C4D-47A1-83B6-E8DCFFABDF1A}">
      <dgm:prSet/>
      <dgm:spPr/>
      <dgm:t>
        <a:bodyPr/>
        <a:lstStyle/>
        <a:p>
          <a:endParaRPr lang="de-DE"/>
        </a:p>
      </dgm:t>
    </dgm:pt>
    <dgm:pt modelId="{10D3F45C-22B9-417D-9632-949F65383553}" type="pres">
      <dgm:prSet presAssocID="{D85DD035-BABC-4CA5-B4A4-90A67DA5C16F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EBCC9BC-B033-43E4-ACEF-F7E5E9073B60}" type="pres">
      <dgm:prSet presAssocID="{1181A665-2C8F-470E-95FF-DC74E3ED9413}" presName="comp" presStyleCnt="0"/>
      <dgm:spPr/>
    </dgm:pt>
    <dgm:pt modelId="{F17AAE78-692A-47D0-8A2D-6CF37B74A10D}" type="pres">
      <dgm:prSet presAssocID="{1181A665-2C8F-470E-95FF-DC74E3ED9413}" presName="box" presStyleLbl="node1" presStyleIdx="0" presStyleCnt="3" custLinFactNeighborX="-2586" custLinFactNeighborY="-5143"/>
      <dgm:spPr/>
      <dgm:t>
        <a:bodyPr/>
        <a:lstStyle/>
        <a:p>
          <a:endParaRPr lang="de-DE"/>
        </a:p>
      </dgm:t>
    </dgm:pt>
    <dgm:pt modelId="{727A6FC7-D517-4AC0-8D82-C740A1CC529E}" type="pres">
      <dgm:prSet presAssocID="{1181A665-2C8F-470E-95FF-DC74E3ED9413}" presName="img" presStyleLbl="fgImgPlace1" presStyleIdx="0" presStyleCnt="3" custScaleX="72413" custLinFactNeighborX="-4070" custLinFactNeighborY="35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de-DE"/>
        </a:p>
      </dgm:t>
    </dgm:pt>
    <dgm:pt modelId="{8CC7A8A6-D725-4BA3-9A35-597BA7A2A21F}" type="pres">
      <dgm:prSet presAssocID="{1181A665-2C8F-470E-95FF-DC74E3ED941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8C9283C-7C3D-47D8-978A-8EED09CF71F4}" type="pres">
      <dgm:prSet presAssocID="{088EED86-F5CA-403E-8F1F-023DF39F7AF9}" presName="spacer" presStyleCnt="0"/>
      <dgm:spPr/>
    </dgm:pt>
    <dgm:pt modelId="{2ACAA62A-BFE0-4CDF-84D1-96E24308648C}" type="pres">
      <dgm:prSet presAssocID="{8C291B84-07DD-469D-A49B-B001AF9B1228}" presName="comp" presStyleCnt="0"/>
      <dgm:spPr/>
    </dgm:pt>
    <dgm:pt modelId="{4CB16F9C-2FD2-4F2E-A87A-142E8EE2BA6A}" type="pres">
      <dgm:prSet presAssocID="{8C291B84-07DD-469D-A49B-B001AF9B1228}" presName="box" presStyleLbl="node1" presStyleIdx="1" presStyleCnt="3" custLinFactNeighborX="1724" custLinFactNeighborY="-1995"/>
      <dgm:spPr/>
      <dgm:t>
        <a:bodyPr/>
        <a:lstStyle/>
        <a:p>
          <a:endParaRPr lang="de-DE"/>
        </a:p>
      </dgm:t>
    </dgm:pt>
    <dgm:pt modelId="{F5A51191-EEC4-45AF-A56D-0B58332D6413}" type="pres">
      <dgm:prSet presAssocID="{8C291B84-07DD-469D-A49B-B001AF9B1228}" presName="img" presStyleLbl="fgImgPlace1" presStyleIdx="1" presStyleCnt="3" custScaleX="72894" custLinFactNeighborX="-469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E1F14F36-C299-4B6F-AD36-4C7ADA898DE4}" type="pres">
      <dgm:prSet presAssocID="{8C291B84-07DD-469D-A49B-B001AF9B1228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1D8D616-E97A-4E54-91F9-E759785D8049}" type="pres">
      <dgm:prSet presAssocID="{BFB980CB-8CF5-4800-A25D-192A6E9547C2}" presName="spacer" presStyleCnt="0"/>
      <dgm:spPr/>
    </dgm:pt>
    <dgm:pt modelId="{A110FC62-A4FE-4B02-B3DC-2365BF469F72}" type="pres">
      <dgm:prSet presAssocID="{9AB038BB-1255-4AC8-89C3-7CBBAA398242}" presName="comp" presStyleCnt="0"/>
      <dgm:spPr/>
    </dgm:pt>
    <dgm:pt modelId="{294EECFE-A402-43FA-9D9A-652CF5F24F57}" type="pres">
      <dgm:prSet presAssocID="{9AB038BB-1255-4AC8-89C3-7CBBAA398242}" presName="box" presStyleLbl="node1" presStyleIdx="2" presStyleCnt="3"/>
      <dgm:spPr/>
      <dgm:t>
        <a:bodyPr/>
        <a:lstStyle/>
        <a:p>
          <a:endParaRPr lang="de-DE"/>
        </a:p>
      </dgm:t>
    </dgm:pt>
    <dgm:pt modelId="{7AE5C978-66D3-46B4-A78A-048BECE41BA4}" type="pres">
      <dgm:prSet presAssocID="{9AB038BB-1255-4AC8-89C3-7CBBAA398242}" presName="img" presStyleLbl="fgImgPlace1" presStyleIdx="2" presStyleCnt="3" custScaleX="72894" custLinFactNeighborX="-4692" custLinFactNeighborY="1800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F581EF63-C56B-4F7D-BF73-E31D735D0815}" type="pres">
      <dgm:prSet presAssocID="{9AB038BB-1255-4AC8-89C3-7CBBAA39824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CC6FAF34-A3D5-4687-ACDB-9AA1F9D39EAA}" type="presOf" srcId="{D85DD035-BABC-4CA5-B4A4-90A67DA5C16F}" destId="{10D3F45C-22B9-417D-9632-949F65383553}" srcOrd="0" destOrd="0" presId="urn:microsoft.com/office/officeart/2005/8/layout/vList4"/>
    <dgm:cxn modelId="{E9130A3F-3C4D-47A1-83B6-E8DCFFABDF1A}" srcId="{D85DD035-BABC-4CA5-B4A4-90A67DA5C16F}" destId="{9AB038BB-1255-4AC8-89C3-7CBBAA398242}" srcOrd="2" destOrd="0" parTransId="{05BF5359-3C00-4D2C-A4B8-566173E8B30D}" sibTransId="{45059551-139F-487C-83EE-8DA79B6C8C0B}"/>
    <dgm:cxn modelId="{32E8618B-6B8E-491A-992E-D0FC27794900}" type="presOf" srcId="{8C291B84-07DD-469D-A49B-B001AF9B1228}" destId="{4CB16F9C-2FD2-4F2E-A87A-142E8EE2BA6A}" srcOrd="0" destOrd="0" presId="urn:microsoft.com/office/officeart/2005/8/layout/vList4"/>
    <dgm:cxn modelId="{E585AFDC-A77F-4CA7-8800-86A6267040B0}" type="presOf" srcId="{9AB038BB-1255-4AC8-89C3-7CBBAA398242}" destId="{294EECFE-A402-43FA-9D9A-652CF5F24F57}" srcOrd="0" destOrd="0" presId="urn:microsoft.com/office/officeart/2005/8/layout/vList4"/>
    <dgm:cxn modelId="{8B989630-3164-4FA2-9A94-B91B3E80F0C0}" type="presOf" srcId="{1181A665-2C8F-470E-95FF-DC74E3ED9413}" destId="{8CC7A8A6-D725-4BA3-9A35-597BA7A2A21F}" srcOrd="1" destOrd="0" presId="urn:microsoft.com/office/officeart/2005/8/layout/vList4"/>
    <dgm:cxn modelId="{77265E96-F2BE-47EA-A8A1-050AEB52D9F7}" type="presOf" srcId="{8C291B84-07DD-469D-A49B-B001AF9B1228}" destId="{E1F14F36-C299-4B6F-AD36-4C7ADA898DE4}" srcOrd="1" destOrd="0" presId="urn:microsoft.com/office/officeart/2005/8/layout/vList4"/>
    <dgm:cxn modelId="{459AF043-BD57-4262-AAE8-BC065D1B0B96}" srcId="{D85DD035-BABC-4CA5-B4A4-90A67DA5C16F}" destId="{8C291B84-07DD-469D-A49B-B001AF9B1228}" srcOrd="1" destOrd="0" parTransId="{CE67853C-866D-4D8B-A818-63551CAFF4B0}" sibTransId="{BFB980CB-8CF5-4800-A25D-192A6E9547C2}"/>
    <dgm:cxn modelId="{8AEA94E3-F8BD-40A9-B51F-BC4EF0F2661F}" type="presOf" srcId="{9AB038BB-1255-4AC8-89C3-7CBBAA398242}" destId="{F581EF63-C56B-4F7D-BF73-E31D735D0815}" srcOrd="1" destOrd="0" presId="urn:microsoft.com/office/officeart/2005/8/layout/vList4"/>
    <dgm:cxn modelId="{A2060E68-8889-41C6-AB46-1BAE14DA6DA7}" srcId="{D85DD035-BABC-4CA5-B4A4-90A67DA5C16F}" destId="{1181A665-2C8F-470E-95FF-DC74E3ED9413}" srcOrd="0" destOrd="0" parTransId="{83C71954-37BA-4922-8A5D-24924861A90C}" sibTransId="{088EED86-F5CA-403E-8F1F-023DF39F7AF9}"/>
    <dgm:cxn modelId="{AC299638-B1C2-481A-9692-11F808D4ED1A}" type="presOf" srcId="{1181A665-2C8F-470E-95FF-DC74E3ED9413}" destId="{F17AAE78-692A-47D0-8A2D-6CF37B74A10D}" srcOrd="0" destOrd="0" presId="urn:microsoft.com/office/officeart/2005/8/layout/vList4"/>
    <dgm:cxn modelId="{3090749A-EF08-4EA8-97DD-EDE62F58882C}" type="presParOf" srcId="{10D3F45C-22B9-417D-9632-949F65383553}" destId="{2EBCC9BC-B033-43E4-ACEF-F7E5E9073B60}" srcOrd="0" destOrd="0" presId="urn:microsoft.com/office/officeart/2005/8/layout/vList4"/>
    <dgm:cxn modelId="{D1B3D323-83A1-4791-A89F-2439ED2E6AD0}" type="presParOf" srcId="{2EBCC9BC-B033-43E4-ACEF-F7E5E9073B60}" destId="{F17AAE78-692A-47D0-8A2D-6CF37B74A10D}" srcOrd="0" destOrd="0" presId="urn:microsoft.com/office/officeart/2005/8/layout/vList4"/>
    <dgm:cxn modelId="{78AFD8EE-CB13-4851-B921-F1F16F16C803}" type="presParOf" srcId="{2EBCC9BC-B033-43E4-ACEF-F7E5E9073B60}" destId="{727A6FC7-D517-4AC0-8D82-C740A1CC529E}" srcOrd="1" destOrd="0" presId="urn:microsoft.com/office/officeart/2005/8/layout/vList4"/>
    <dgm:cxn modelId="{D2FD1206-A5B3-46E9-BF6A-A81BBB62275F}" type="presParOf" srcId="{2EBCC9BC-B033-43E4-ACEF-F7E5E9073B60}" destId="{8CC7A8A6-D725-4BA3-9A35-597BA7A2A21F}" srcOrd="2" destOrd="0" presId="urn:microsoft.com/office/officeart/2005/8/layout/vList4"/>
    <dgm:cxn modelId="{DAFA173A-C9B7-45B8-8D21-A46932177821}" type="presParOf" srcId="{10D3F45C-22B9-417D-9632-949F65383553}" destId="{18C9283C-7C3D-47D8-978A-8EED09CF71F4}" srcOrd="1" destOrd="0" presId="urn:microsoft.com/office/officeart/2005/8/layout/vList4"/>
    <dgm:cxn modelId="{770BAAD0-5026-400C-97EB-2298F9680BCD}" type="presParOf" srcId="{10D3F45C-22B9-417D-9632-949F65383553}" destId="{2ACAA62A-BFE0-4CDF-84D1-96E24308648C}" srcOrd="2" destOrd="0" presId="urn:microsoft.com/office/officeart/2005/8/layout/vList4"/>
    <dgm:cxn modelId="{CADA9D11-F092-4C80-BF33-0FC0082E3764}" type="presParOf" srcId="{2ACAA62A-BFE0-4CDF-84D1-96E24308648C}" destId="{4CB16F9C-2FD2-4F2E-A87A-142E8EE2BA6A}" srcOrd="0" destOrd="0" presId="urn:microsoft.com/office/officeart/2005/8/layout/vList4"/>
    <dgm:cxn modelId="{2699EED3-582A-4509-94CD-296E478D9646}" type="presParOf" srcId="{2ACAA62A-BFE0-4CDF-84D1-96E24308648C}" destId="{F5A51191-EEC4-45AF-A56D-0B58332D6413}" srcOrd="1" destOrd="0" presId="urn:microsoft.com/office/officeart/2005/8/layout/vList4"/>
    <dgm:cxn modelId="{DAEA116A-856A-44A7-BBA0-9A080E1668BF}" type="presParOf" srcId="{2ACAA62A-BFE0-4CDF-84D1-96E24308648C}" destId="{E1F14F36-C299-4B6F-AD36-4C7ADA898DE4}" srcOrd="2" destOrd="0" presId="urn:microsoft.com/office/officeart/2005/8/layout/vList4"/>
    <dgm:cxn modelId="{FCD7914B-0675-4B6D-B6D7-5B65F7933E08}" type="presParOf" srcId="{10D3F45C-22B9-417D-9632-949F65383553}" destId="{01D8D616-E97A-4E54-91F9-E759785D8049}" srcOrd="3" destOrd="0" presId="urn:microsoft.com/office/officeart/2005/8/layout/vList4"/>
    <dgm:cxn modelId="{D4663965-AF60-4F90-BA1B-D770CEC20E67}" type="presParOf" srcId="{10D3F45C-22B9-417D-9632-949F65383553}" destId="{A110FC62-A4FE-4B02-B3DC-2365BF469F72}" srcOrd="4" destOrd="0" presId="urn:microsoft.com/office/officeart/2005/8/layout/vList4"/>
    <dgm:cxn modelId="{0C6C1856-F7FB-423E-AEF6-F8C11E360C2D}" type="presParOf" srcId="{A110FC62-A4FE-4B02-B3DC-2365BF469F72}" destId="{294EECFE-A402-43FA-9D9A-652CF5F24F57}" srcOrd="0" destOrd="0" presId="urn:microsoft.com/office/officeart/2005/8/layout/vList4"/>
    <dgm:cxn modelId="{30A680FE-8DF0-447E-844B-9C263005CF17}" type="presParOf" srcId="{A110FC62-A4FE-4B02-B3DC-2365BF469F72}" destId="{7AE5C978-66D3-46B4-A78A-048BECE41BA4}" srcOrd="1" destOrd="0" presId="urn:microsoft.com/office/officeart/2005/8/layout/vList4"/>
    <dgm:cxn modelId="{0E983F84-CE5A-4DCD-8875-D56FC880BD59}" type="presParOf" srcId="{A110FC62-A4FE-4B02-B3DC-2365BF469F72}" destId="{F581EF63-C56B-4F7D-BF73-E31D735D081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B57D7C7-8EF0-462E-A360-B6361CD40BD9}">
      <dsp:nvSpPr>
        <dsp:cNvPr id="0" name=""/>
        <dsp:cNvSpPr/>
      </dsp:nvSpPr>
      <dsp:spPr>
        <a:xfrm>
          <a:off x="0" y="15776"/>
          <a:ext cx="8280920" cy="1219200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 smtClean="0">
              <a:latin typeface="Arial" pitchFamily="34" charset="0"/>
              <a:cs typeface="Arial" pitchFamily="34" charset="0"/>
            </a:rPr>
            <a:t>Prüfungsrecht als Teil der Eingriffsverwaltung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800" b="1" kern="1200" dirty="0" smtClean="0">
            <a:latin typeface="Arial" pitchFamily="34" charset="0"/>
            <a:cs typeface="Arial" pitchFamily="34" charset="0"/>
          </a:endParaRPr>
        </a:p>
        <a:p>
          <a:pPr lvl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			Gesetzmäßigkeitsprinzip: 	Die Verwaltung muss gesetzmäßig handeln. </a:t>
          </a:r>
        </a:p>
        <a:p>
          <a:pPr lvl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						Sie ist durch Art. 20 Abs. 3 GG an Gesetz und Recht gebunden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000" kern="1200" dirty="0">
            <a:latin typeface="Arial" pitchFamily="34" charset="0"/>
            <a:cs typeface="Arial" pitchFamily="34" charset="0"/>
          </a:endParaRPr>
        </a:p>
      </dsp:txBody>
      <dsp:txXfrm>
        <a:off x="0" y="15776"/>
        <a:ext cx="8280920" cy="1219200"/>
      </dsp:txXfrm>
    </dsp:sp>
    <dsp:sp modelId="{EF56BBEC-C813-4485-A093-039F06278D67}">
      <dsp:nvSpPr>
        <dsp:cNvPr id="0" name=""/>
        <dsp:cNvSpPr/>
      </dsp:nvSpPr>
      <dsp:spPr>
        <a:xfrm>
          <a:off x="0" y="1255684"/>
          <a:ext cx="3879457" cy="2560320"/>
        </a:xfrm>
        <a:prstGeom prst="rect">
          <a:avLst/>
        </a:prstGeom>
        <a:solidFill>
          <a:srgbClr val="00CC00">
            <a:alpha val="85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Vorrang des Gesetzes: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200" kern="1200" dirty="0" smtClean="0">
            <a:latin typeface="Arial" pitchFamily="34" charset="0"/>
            <a:cs typeface="Arial" pitchFamily="34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= Vorrangprinzip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200" kern="1200" dirty="0" smtClean="0">
            <a:latin typeface="Arial" pitchFamily="34" charset="0"/>
            <a:cs typeface="Arial" pitchFamily="34" charset="0"/>
          </a:endParaRP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Behörden müssen den Gesetzen entsprechend handeln und dürfen keine gegen die Gesetze verstoßenden maßnahmen treffen.</a:t>
          </a:r>
          <a:endParaRPr lang="de-DE" sz="1200" kern="1200" dirty="0">
            <a:latin typeface="Arial" pitchFamily="34" charset="0"/>
            <a:cs typeface="Arial" pitchFamily="34" charset="0"/>
          </a:endParaRPr>
        </a:p>
      </dsp:txBody>
      <dsp:txXfrm>
        <a:off x="0" y="1255684"/>
        <a:ext cx="3879457" cy="2560320"/>
      </dsp:txXfrm>
    </dsp:sp>
    <dsp:sp modelId="{BE4ECB69-35CB-467F-A130-69B80578E20E}">
      <dsp:nvSpPr>
        <dsp:cNvPr id="0" name=""/>
        <dsp:cNvSpPr/>
      </dsp:nvSpPr>
      <dsp:spPr>
        <a:xfrm>
          <a:off x="3850437" y="1239912"/>
          <a:ext cx="4400685" cy="2560320"/>
        </a:xfrm>
        <a:prstGeom prst="rect">
          <a:avLst/>
        </a:prstGeom>
        <a:solidFill>
          <a:srgbClr val="CC0000">
            <a:alpha val="7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Vorbehalt des Gesetzes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= Vorbehaltsprinzip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200" kern="1200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Die Verwaltung darf nur tätig werden, wenn sie hierzu durch Gesetz ermächtigt ist. Ohne gesetzliche Grundlage kein rechtmäßiges Handeln der Verwaltung</a:t>
          </a:r>
          <a:endParaRPr lang="de-DE" sz="1200" kern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3850437" y="1239912"/>
        <a:ext cx="4400685" cy="2560320"/>
      </dsp:txXfrm>
    </dsp:sp>
    <dsp:sp modelId="{35CF2785-56B6-43D8-8441-A9594CFB50D8}">
      <dsp:nvSpPr>
        <dsp:cNvPr id="0" name=""/>
        <dsp:cNvSpPr/>
      </dsp:nvSpPr>
      <dsp:spPr>
        <a:xfrm>
          <a:off x="0" y="3779520"/>
          <a:ext cx="8280920" cy="284480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17AAE78-692A-47D0-8A2D-6CF37B74A10D}">
      <dsp:nvSpPr>
        <dsp:cNvPr id="0" name=""/>
        <dsp:cNvSpPr/>
      </dsp:nvSpPr>
      <dsp:spPr>
        <a:xfrm>
          <a:off x="0" y="0"/>
          <a:ext cx="8352928" cy="140008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7. 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die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Dauer einer im Ausland zu verbringenden Studienleistung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   § 34 Abs. 1 Satz 2 Nr. 4, 2. Alt. </a:t>
          </a:r>
          <a:r>
            <a:rPr lang="de-DE" sz="1400" b="1" i="0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</a:t>
          </a:r>
          <a:endParaRPr lang="de-DE" sz="1400" b="1" i="0" kern="1200" dirty="0">
            <a:latin typeface="Arial" pitchFamily="34" charset="0"/>
            <a:cs typeface="Arial" pitchFamily="34" charset="0"/>
          </a:endParaRPr>
        </a:p>
      </dsp:txBody>
      <dsp:txXfrm>
        <a:off x="1810594" y="0"/>
        <a:ext cx="6542333" cy="1400085"/>
      </dsp:txXfrm>
    </dsp:sp>
    <dsp:sp modelId="{727A6FC7-D517-4AC0-8D82-C740A1CC529E}">
      <dsp:nvSpPr>
        <dsp:cNvPr id="0" name=""/>
        <dsp:cNvSpPr/>
      </dsp:nvSpPr>
      <dsp:spPr>
        <a:xfrm>
          <a:off x="302447" y="144018"/>
          <a:ext cx="1209721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B16F9C-2FD2-4F2E-A87A-142E8EE2BA6A}">
      <dsp:nvSpPr>
        <dsp:cNvPr id="0" name=""/>
        <dsp:cNvSpPr/>
      </dsp:nvSpPr>
      <dsp:spPr>
        <a:xfrm>
          <a:off x="0" y="1512161"/>
          <a:ext cx="8352928" cy="140008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8.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Anzahl der Leistungsnachweise für die Zulassung zu einer Prüfung  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und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die Anzahl der Wiederholungsmöglichkeiten dazu.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§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34 Abs. 1 Satz 2 Nr. 5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§ 9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HTW 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810594" y="1512161"/>
        <a:ext cx="6542333" cy="1400085"/>
      </dsp:txXfrm>
    </dsp:sp>
    <dsp:sp modelId="{F5A51191-EEC4-45AF-A56D-0B58332D6413}">
      <dsp:nvSpPr>
        <dsp:cNvPr id="0" name=""/>
        <dsp:cNvSpPr/>
      </dsp:nvSpPr>
      <dsp:spPr>
        <a:xfrm>
          <a:off x="288039" y="1680102"/>
          <a:ext cx="1217756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4EECFE-A402-43FA-9D9A-652CF5F24F57}">
      <dsp:nvSpPr>
        <dsp:cNvPr id="0" name=""/>
        <dsp:cNvSpPr/>
      </dsp:nvSpPr>
      <dsp:spPr>
        <a:xfrm>
          <a:off x="0" y="3080187"/>
          <a:ext cx="8352928" cy="140008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9.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Anzahl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Art, Gegenstand und Ausgestaltung der Fach- und 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Modulprüfungen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Zwischen- und Abschlussprüfungen.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§ 34 Abs. 1 Satz 2 Nr. 6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§ 9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810594" y="3080187"/>
        <a:ext cx="6542333" cy="1400085"/>
      </dsp:txXfrm>
    </dsp:sp>
    <dsp:sp modelId="{7AE5C978-66D3-46B4-A78A-048BECE41BA4}">
      <dsp:nvSpPr>
        <dsp:cNvPr id="0" name=""/>
        <dsp:cNvSpPr/>
      </dsp:nvSpPr>
      <dsp:spPr>
        <a:xfrm>
          <a:off x="288039" y="3240356"/>
          <a:ext cx="1217756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17AAE78-692A-47D0-8A2D-6CF37B74A10D}">
      <dsp:nvSpPr>
        <dsp:cNvPr id="0" name=""/>
        <dsp:cNvSpPr/>
      </dsp:nvSpPr>
      <dsp:spPr>
        <a:xfrm>
          <a:off x="0" y="0"/>
          <a:ext cx="8352928" cy="140008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10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.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Anzahl, Art, Gegenstand und Ausgestaltung von Prüfungsleistungen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  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§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34 Abs. 1 Satz 2 Nr. 7, 1. Alt. </a:t>
          </a:r>
          <a:r>
            <a:rPr lang="de-DE" sz="1400" b="1" i="0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, §§ 9, 13, 14 </a:t>
          </a:r>
          <a:r>
            <a:rPr lang="de-DE" sz="1400" b="1" i="0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HTW  </a:t>
          </a:r>
          <a:endParaRPr lang="de-DE" sz="1400" b="1" i="0" kern="1200" dirty="0">
            <a:latin typeface="Arial" pitchFamily="34" charset="0"/>
            <a:cs typeface="Arial" pitchFamily="34" charset="0"/>
          </a:endParaRPr>
        </a:p>
      </dsp:txBody>
      <dsp:txXfrm>
        <a:off x="1810594" y="0"/>
        <a:ext cx="6542333" cy="1400085"/>
      </dsp:txXfrm>
    </dsp:sp>
    <dsp:sp modelId="{727A6FC7-D517-4AC0-8D82-C740A1CC529E}">
      <dsp:nvSpPr>
        <dsp:cNvPr id="0" name=""/>
        <dsp:cNvSpPr/>
      </dsp:nvSpPr>
      <dsp:spPr>
        <a:xfrm>
          <a:off x="302447" y="144018"/>
          <a:ext cx="1209721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B16F9C-2FD2-4F2E-A87A-142E8EE2BA6A}">
      <dsp:nvSpPr>
        <dsp:cNvPr id="0" name=""/>
        <dsp:cNvSpPr/>
      </dsp:nvSpPr>
      <dsp:spPr>
        <a:xfrm>
          <a:off x="0" y="1512161"/>
          <a:ext cx="8352928" cy="140008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11.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Bearbeitungszeit für die Anfertigung der Abschlussarbeit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§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34 Abs. 1 Satz 2 Nr. 7, 2. Alt.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§ 14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HTW 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810594" y="1512161"/>
        <a:ext cx="6542333" cy="1400085"/>
      </dsp:txXfrm>
    </dsp:sp>
    <dsp:sp modelId="{F5A51191-EEC4-45AF-A56D-0B58332D6413}">
      <dsp:nvSpPr>
        <dsp:cNvPr id="0" name=""/>
        <dsp:cNvSpPr/>
      </dsp:nvSpPr>
      <dsp:spPr>
        <a:xfrm>
          <a:off x="288039" y="1680102"/>
          <a:ext cx="1217756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4EECFE-A402-43FA-9D9A-652CF5F24F57}">
      <dsp:nvSpPr>
        <dsp:cNvPr id="0" name=""/>
        <dsp:cNvSpPr/>
      </dsp:nvSpPr>
      <dsp:spPr>
        <a:xfrm>
          <a:off x="0" y="3080187"/>
          <a:ext cx="8352928" cy="140008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12.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die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Fristen, die Voraussetzungen und das Verfahren für die Meldung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 und Zulassung zu den Fach-  und Modulprüfungen und deren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 Wiederholungen.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 § 34 Abs. 1 Satz 2 Nr. 8, 1. Alt.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§ 8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810594" y="3080187"/>
        <a:ext cx="6542333" cy="1400085"/>
      </dsp:txXfrm>
    </dsp:sp>
    <dsp:sp modelId="{7AE5C978-66D3-46B4-A78A-048BECE41BA4}">
      <dsp:nvSpPr>
        <dsp:cNvPr id="0" name=""/>
        <dsp:cNvSpPr/>
      </dsp:nvSpPr>
      <dsp:spPr>
        <a:xfrm>
          <a:off x="288039" y="3240356"/>
          <a:ext cx="1217756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17AAE78-692A-47D0-8A2D-6CF37B74A10D}">
      <dsp:nvSpPr>
        <dsp:cNvPr id="0" name=""/>
        <dsp:cNvSpPr/>
      </dsp:nvSpPr>
      <dsp:spPr>
        <a:xfrm>
          <a:off x="0" y="0"/>
          <a:ext cx="8352928" cy="140008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13.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Modalitäten zur Bekanntgabe der Prüfungstermine und Ergebnisse    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   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Anzahl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Art, Gegenstand und Ausgestaltung von Prüfungsleistungen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  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§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34 Abs. 1 Satz 2 Nr. 8, 2. Alt. </a:t>
          </a:r>
          <a:r>
            <a:rPr lang="de-DE" sz="1400" b="1" i="0" kern="1200" dirty="0" err="1" smtClean="0">
              <a:latin typeface="Arial" pitchFamily="34" charset="0"/>
              <a:cs typeface="Arial" pitchFamily="34" charset="0"/>
            </a:rPr>
            <a:t>SächsHFG</a:t>
          </a:r>
          <a:endParaRPr lang="de-DE" sz="1400" b="1" i="0" kern="1200" dirty="0">
            <a:latin typeface="Arial" pitchFamily="34" charset="0"/>
            <a:cs typeface="Arial" pitchFamily="34" charset="0"/>
          </a:endParaRPr>
        </a:p>
      </dsp:txBody>
      <dsp:txXfrm>
        <a:off x="1810594" y="0"/>
        <a:ext cx="6542333" cy="1400085"/>
      </dsp:txXfrm>
    </dsp:sp>
    <dsp:sp modelId="{727A6FC7-D517-4AC0-8D82-C740A1CC529E}">
      <dsp:nvSpPr>
        <dsp:cNvPr id="0" name=""/>
        <dsp:cNvSpPr/>
      </dsp:nvSpPr>
      <dsp:spPr>
        <a:xfrm>
          <a:off x="288030" y="144018"/>
          <a:ext cx="1209721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B16F9C-2FD2-4F2E-A87A-142E8EE2BA6A}">
      <dsp:nvSpPr>
        <dsp:cNvPr id="0" name=""/>
        <dsp:cNvSpPr/>
      </dsp:nvSpPr>
      <dsp:spPr>
        <a:xfrm>
          <a:off x="0" y="1512161"/>
          <a:ext cx="8352928" cy="140008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14.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Anrechnung von Studienzeiten sowie Studien- und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Prüfungsleistungen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die in anderen Studiengängen erbracht wurden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§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34 Abs. 1 Satz 2 Nr. 9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§§ 23, 24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810594" y="1512161"/>
        <a:ext cx="6542333" cy="1400085"/>
      </dsp:txXfrm>
    </dsp:sp>
    <dsp:sp modelId="{F5A51191-EEC4-45AF-A56D-0B58332D6413}">
      <dsp:nvSpPr>
        <dsp:cNvPr id="0" name=""/>
        <dsp:cNvSpPr/>
      </dsp:nvSpPr>
      <dsp:spPr>
        <a:xfrm>
          <a:off x="288039" y="1680102"/>
          <a:ext cx="1217756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4EECFE-A402-43FA-9D9A-652CF5F24F57}">
      <dsp:nvSpPr>
        <dsp:cNvPr id="0" name=""/>
        <dsp:cNvSpPr/>
      </dsp:nvSpPr>
      <dsp:spPr>
        <a:xfrm>
          <a:off x="0" y="3080187"/>
          <a:ext cx="8352928" cy="140008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16.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die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Anrechnung von außerhalb des Studiums erworbenen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 Qualifikationen, soweit diese Teilen des Studiums nach Inhalt und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 Anforderung gleichwertig sind und diese damit ersetzen können.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 § 34 Abs. 1 Satz 2 Nr. 10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SächsHFG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810594" y="3080187"/>
        <a:ext cx="6542333" cy="1400085"/>
      </dsp:txXfrm>
    </dsp:sp>
    <dsp:sp modelId="{7AE5C978-66D3-46B4-A78A-048BECE41BA4}">
      <dsp:nvSpPr>
        <dsp:cNvPr id="0" name=""/>
        <dsp:cNvSpPr/>
      </dsp:nvSpPr>
      <dsp:spPr>
        <a:xfrm>
          <a:off x="288039" y="3240356"/>
          <a:ext cx="1217756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17AAE78-692A-47D0-8A2D-6CF37B74A10D}">
      <dsp:nvSpPr>
        <dsp:cNvPr id="0" name=""/>
        <dsp:cNvSpPr/>
      </dsp:nvSpPr>
      <dsp:spPr>
        <a:xfrm>
          <a:off x="0" y="0"/>
          <a:ext cx="8352928" cy="140008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17.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Form und das Verfahren der Fach- und Modulprüfungen.</a:t>
          </a:r>
          <a:endParaRPr lang="de-DE" sz="1400" b="1" kern="1200" dirty="0" smtClean="0">
            <a:latin typeface="Arial" pitchFamily="34" charset="0"/>
            <a:cs typeface="Arial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  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§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34 Abs. 1 Satz 2 Nr. 11, 1. Alt. </a:t>
          </a:r>
          <a:r>
            <a:rPr lang="de-DE" sz="1400" b="1" i="0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, §§ 10 bis 12 </a:t>
          </a:r>
          <a:r>
            <a:rPr lang="de-DE" sz="1400" b="1" i="0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i="0" kern="1200" dirty="0">
            <a:latin typeface="Arial" pitchFamily="34" charset="0"/>
            <a:cs typeface="Arial" pitchFamily="34" charset="0"/>
          </a:endParaRPr>
        </a:p>
      </dsp:txBody>
      <dsp:txXfrm>
        <a:off x="1810594" y="0"/>
        <a:ext cx="6542333" cy="1400085"/>
      </dsp:txXfrm>
    </dsp:sp>
    <dsp:sp modelId="{727A6FC7-D517-4AC0-8D82-C740A1CC529E}">
      <dsp:nvSpPr>
        <dsp:cNvPr id="0" name=""/>
        <dsp:cNvSpPr/>
      </dsp:nvSpPr>
      <dsp:spPr>
        <a:xfrm>
          <a:off x="288030" y="144018"/>
          <a:ext cx="1209721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B16F9C-2FD2-4F2E-A87A-142E8EE2BA6A}">
      <dsp:nvSpPr>
        <dsp:cNvPr id="0" name=""/>
        <dsp:cNvSpPr/>
      </dsp:nvSpPr>
      <dsp:spPr>
        <a:xfrm>
          <a:off x="0" y="1512161"/>
          <a:ext cx="8352928" cy="140008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18.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Folgen von Versäumnissen, den Rücktritt, bei Täuschung und bei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Verstößen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gegen Prüfungsvorschriften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§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34 Abs. 1 Satz 2 Nr. 11 2. Alt.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§ 17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810594" y="1512161"/>
        <a:ext cx="6542333" cy="1400085"/>
      </dsp:txXfrm>
    </dsp:sp>
    <dsp:sp modelId="{F5A51191-EEC4-45AF-A56D-0B58332D6413}">
      <dsp:nvSpPr>
        <dsp:cNvPr id="0" name=""/>
        <dsp:cNvSpPr/>
      </dsp:nvSpPr>
      <dsp:spPr>
        <a:xfrm>
          <a:off x="288039" y="1680102"/>
          <a:ext cx="1217756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4EECFE-A402-43FA-9D9A-652CF5F24F57}">
      <dsp:nvSpPr>
        <dsp:cNvPr id="0" name=""/>
        <dsp:cNvSpPr/>
      </dsp:nvSpPr>
      <dsp:spPr>
        <a:xfrm>
          <a:off x="0" y="3080187"/>
          <a:ext cx="8352928" cy="140008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19.  Grundsätze der Bewertung und Benotung der einzelnen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 Prüfungsleistungen, die Ermittlung des Prüfungsgesamtergebnisses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 und das Bestehen der Fach- und Modulprüfungen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 § 34 Abs. 1 Satz 2 Nr. 12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§§ 15, 16,  18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810594" y="3080187"/>
        <a:ext cx="6542333" cy="1400085"/>
      </dsp:txXfrm>
    </dsp:sp>
    <dsp:sp modelId="{7AE5C978-66D3-46B4-A78A-048BECE41BA4}">
      <dsp:nvSpPr>
        <dsp:cNvPr id="0" name=""/>
        <dsp:cNvSpPr/>
      </dsp:nvSpPr>
      <dsp:spPr>
        <a:xfrm>
          <a:off x="288039" y="3240356"/>
          <a:ext cx="1217756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17AAE78-692A-47D0-8A2D-6CF37B74A10D}">
      <dsp:nvSpPr>
        <dsp:cNvPr id="0" name=""/>
        <dsp:cNvSpPr/>
      </dsp:nvSpPr>
      <dsp:spPr>
        <a:xfrm>
          <a:off x="0" y="0"/>
          <a:ext cx="8352928" cy="140008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20.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Fristen für die Bewertung schriftlicher Prüfungsleistungen durch </a:t>
          </a:r>
          <a:endParaRPr lang="de-DE" sz="1400" b="1" i="0" kern="1200" dirty="0" smtClean="0">
            <a:latin typeface="Arial" pitchFamily="34" charset="0"/>
            <a:cs typeface="Arial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    die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Prüfer</a:t>
          </a:r>
          <a:endParaRPr lang="de-DE" sz="1400" b="1" kern="1200" dirty="0" smtClean="0">
            <a:latin typeface="Arial" pitchFamily="34" charset="0"/>
            <a:cs typeface="Arial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  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§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34 Abs. 1 Satz 2 Nr. 13 </a:t>
          </a:r>
          <a:r>
            <a:rPr lang="de-DE" sz="1400" b="1" i="0" kern="1200" dirty="0" err="1" smtClean="0">
              <a:latin typeface="Arial" pitchFamily="34" charset="0"/>
              <a:cs typeface="Arial" pitchFamily="34" charset="0"/>
            </a:rPr>
            <a:t>SächsHFG</a:t>
          </a:r>
          <a:endParaRPr lang="de-DE" sz="1400" b="1" i="0" kern="1200" dirty="0">
            <a:latin typeface="Arial" pitchFamily="34" charset="0"/>
            <a:cs typeface="Arial" pitchFamily="34" charset="0"/>
          </a:endParaRPr>
        </a:p>
      </dsp:txBody>
      <dsp:txXfrm>
        <a:off x="1810594" y="0"/>
        <a:ext cx="6542333" cy="1400085"/>
      </dsp:txXfrm>
    </dsp:sp>
    <dsp:sp modelId="{727A6FC7-D517-4AC0-8D82-C740A1CC529E}">
      <dsp:nvSpPr>
        <dsp:cNvPr id="0" name=""/>
        <dsp:cNvSpPr/>
      </dsp:nvSpPr>
      <dsp:spPr>
        <a:xfrm>
          <a:off x="302447" y="144018"/>
          <a:ext cx="1209721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B16F9C-2FD2-4F2E-A87A-142E8EE2BA6A}">
      <dsp:nvSpPr>
        <dsp:cNvPr id="0" name=""/>
        <dsp:cNvSpPr/>
      </dsp:nvSpPr>
      <dsp:spPr>
        <a:xfrm>
          <a:off x="0" y="1512161"/>
          <a:ext cx="8352928" cy="140008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21.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die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Zusammensetzung, Zuständigkeiten und Aufgaben der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Prüfungsorgane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§ 34 Abs. 1 Satz 2 Nr. 14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§§ 20 - 22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810594" y="1512161"/>
        <a:ext cx="6542333" cy="1400085"/>
      </dsp:txXfrm>
    </dsp:sp>
    <dsp:sp modelId="{F5A51191-EEC4-45AF-A56D-0B58332D6413}">
      <dsp:nvSpPr>
        <dsp:cNvPr id="0" name=""/>
        <dsp:cNvSpPr/>
      </dsp:nvSpPr>
      <dsp:spPr>
        <a:xfrm>
          <a:off x="288039" y="1680102"/>
          <a:ext cx="1217756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4EECFE-A402-43FA-9D9A-652CF5F24F57}">
      <dsp:nvSpPr>
        <dsp:cNvPr id="0" name=""/>
        <dsp:cNvSpPr/>
      </dsp:nvSpPr>
      <dsp:spPr>
        <a:xfrm>
          <a:off x="0" y="3080187"/>
          <a:ext cx="8352928" cy="140008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22.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den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aufgrund der bestandenen Bachelorprüfung zu verleihenden    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 Hochschulgrad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 § 34 Abs. 1 Satz 2 Nr. 15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§ 25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810594" y="3080187"/>
        <a:ext cx="6542333" cy="1400085"/>
      </dsp:txXfrm>
    </dsp:sp>
    <dsp:sp modelId="{7AE5C978-66D3-46B4-A78A-048BECE41BA4}">
      <dsp:nvSpPr>
        <dsp:cNvPr id="0" name=""/>
        <dsp:cNvSpPr/>
      </dsp:nvSpPr>
      <dsp:spPr>
        <a:xfrm>
          <a:off x="288039" y="3240356"/>
          <a:ext cx="1217756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17AAE78-692A-47D0-8A2D-6CF37B74A10D}">
      <dsp:nvSpPr>
        <dsp:cNvPr id="0" name=""/>
        <dsp:cNvSpPr/>
      </dsp:nvSpPr>
      <dsp:spPr>
        <a:xfrm>
          <a:off x="0" y="0"/>
          <a:ext cx="8352928" cy="140008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23.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Inhalt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und Gestaltung der Zeugnisse und der Urkunde über die   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   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Verleihung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des Hochschulgrades sowie die </a:t>
          </a:r>
          <a:r>
            <a:rPr lang="de-DE" sz="1400" b="1" i="0" kern="1200" dirty="0" err="1" smtClean="0">
              <a:latin typeface="Arial" pitchFamily="34" charset="0"/>
              <a:cs typeface="Arial" pitchFamily="34" charset="0"/>
            </a:rPr>
            <a:t>Ausgestalltung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des </a:t>
          </a:r>
          <a:r>
            <a:rPr lang="de-DE" sz="1400" b="1" i="0" kern="1200" dirty="0" err="1" smtClean="0">
              <a:latin typeface="Arial" pitchFamily="34" charset="0"/>
              <a:cs typeface="Arial" pitchFamily="34" charset="0"/>
            </a:rPr>
            <a:t>Diploma</a:t>
          </a:r>
          <a:endParaRPr lang="de-DE" sz="1400" b="1" i="0" kern="1200" dirty="0" smtClean="0">
            <a:latin typeface="Arial" pitchFamily="34" charset="0"/>
            <a:cs typeface="Arial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   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Supplements </a:t>
          </a:r>
          <a:endParaRPr lang="de-DE" sz="1400" b="1" kern="1200" dirty="0" smtClean="0">
            <a:latin typeface="Arial" pitchFamily="34" charset="0"/>
            <a:cs typeface="Arial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  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§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34 Abs. 1 Satz 2 Nr. 16 </a:t>
          </a:r>
          <a:r>
            <a:rPr lang="de-DE" sz="1400" b="1" i="0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, § 25 </a:t>
          </a:r>
          <a:r>
            <a:rPr lang="de-DE" sz="1400" b="1" i="0" kern="1200" dirty="0" err="1" smtClean="0">
              <a:latin typeface="Arial" pitchFamily="34" charset="0"/>
              <a:cs typeface="Arial" pitchFamily="34" charset="0"/>
            </a:rPr>
            <a:t>MusterPO</a:t>
          </a:r>
          <a:endParaRPr lang="de-DE" sz="1400" b="1" i="0" kern="1200" dirty="0">
            <a:latin typeface="Arial" pitchFamily="34" charset="0"/>
            <a:cs typeface="Arial" pitchFamily="34" charset="0"/>
          </a:endParaRPr>
        </a:p>
      </dsp:txBody>
      <dsp:txXfrm>
        <a:off x="1810594" y="0"/>
        <a:ext cx="6542333" cy="1400085"/>
      </dsp:txXfrm>
    </dsp:sp>
    <dsp:sp modelId="{727A6FC7-D517-4AC0-8D82-C740A1CC529E}">
      <dsp:nvSpPr>
        <dsp:cNvPr id="0" name=""/>
        <dsp:cNvSpPr/>
      </dsp:nvSpPr>
      <dsp:spPr>
        <a:xfrm>
          <a:off x="288030" y="144018"/>
          <a:ext cx="1209721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B16F9C-2FD2-4F2E-A87A-142E8EE2BA6A}">
      <dsp:nvSpPr>
        <dsp:cNvPr id="0" name=""/>
        <dsp:cNvSpPr/>
      </dsp:nvSpPr>
      <dsp:spPr>
        <a:xfrm>
          <a:off x="0" y="1512161"/>
          <a:ext cx="8352928" cy="140008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24.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das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Recht zur Einsicht in die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§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34 Abs. 1 Satz 2 Nr. 17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§ 27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810594" y="1512161"/>
        <a:ext cx="6542333" cy="1400085"/>
      </dsp:txXfrm>
    </dsp:sp>
    <dsp:sp modelId="{F5A51191-EEC4-45AF-A56D-0B58332D6413}">
      <dsp:nvSpPr>
        <dsp:cNvPr id="0" name=""/>
        <dsp:cNvSpPr/>
      </dsp:nvSpPr>
      <dsp:spPr>
        <a:xfrm>
          <a:off x="288039" y="1680102"/>
          <a:ext cx="1217756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4EECFE-A402-43FA-9D9A-652CF5F24F57}">
      <dsp:nvSpPr>
        <dsp:cNvPr id="0" name=""/>
        <dsp:cNvSpPr/>
      </dsp:nvSpPr>
      <dsp:spPr>
        <a:xfrm>
          <a:off x="0" y="3080187"/>
          <a:ext cx="8352928" cy="140008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25.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das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Widerspruchsverfahren der Hochschule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   § 34 Abs. 1 Satz 2 Nr. 18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§ 28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810594" y="3080187"/>
        <a:ext cx="6542333" cy="1400085"/>
      </dsp:txXfrm>
    </dsp:sp>
    <dsp:sp modelId="{7AE5C978-66D3-46B4-A78A-048BECE41BA4}">
      <dsp:nvSpPr>
        <dsp:cNvPr id="0" name=""/>
        <dsp:cNvSpPr/>
      </dsp:nvSpPr>
      <dsp:spPr>
        <a:xfrm>
          <a:off x="288039" y="3240356"/>
          <a:ext cx="1217756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9E4BFA6-E800-4168-AAAE-5021FA5E474D}">
      <dsp:nvSpPr>
        <dsp:cNvPr id="0" name=""/>
        <dsp:cNvSpPr/>
      </dsp:nvSpPr>
      <dsp:spPr>
        <a:xfrm>
          <a:off x="3312009" y="2334246"/>
          <a:ext cx="1728909" cy="172890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latin typeface="Arial" pitchFamily="34" charset="0"/>
              <a:cs typeface="Arial" pitchFamily="34" charset="0"/>
            </a:rPr>
            <a:t>Prüfung</a:t>
          </a:r>
          <a:endParaRPr lang="de-DE" sz="1800" b="1" kern="1200" dirty="0">
            <a:latin typeface="Arial" pitchFamily="34" charset="0"/>
            <a:cs typeface="Arial" pitchFamily="34" charset="0"/>
          </a:endParaRPr>
        </a:p>
      </dsp:txBody>
      <dsp:txXfrm>
        <a:off x="3312009" y="2334246"/>
        <a:ext cx="1728909" cy="1728909"/>
      </dsp:txXfrm>
    </dsp:sp>
    <dsp:sp modelId="{C29FD3A2-8967-49A8-A8BE-82D2345BDF21}">
      <dsp:nvSpPr>
        <dsp:cNvPr id="0" name=""/>
        <dsp:cNvSpPr/>
      </dsp:nvSpPr>
      <dsp:spPr>
        <a:xfrm rot="10705738">
          <a:off x="1757069" y="2998528"/>
          <a:ext cx="1470016" cy="492739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9DDFE4-B8EB-4DC9-A00A-BF3036F98F36}">
      <dsp:nvSpPr>
        <dsp:cNvPr id="0" name=""/>
        <dsp:cNvSpPr/>
      </dsp:nvSpPr>
      <dsp:spPr>
        <a:xfrm>
          <a:off x="936114" y="2608064"/>
          <a:ext cx="1642463" cy="131397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schriftlich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b="1" kern="1200" dirty="0" smtClean="0">
              <a:latin typeface="Arial" pitchFamily="34" charset="0"/>
              <a:cs typeface="Arial" pitchFamily="34" charset="0"/>
            </a:rPr>
            <a:t>(z.B. Klausur, Hausarbeit)</a:t>
          </a:r>
          <a:endParaRPr lang="de-DE" sz="1100" b="1" kern="1200" dirty="0">
            <a:latin typeface="Arial" pitchFamily="34" charset="0"/>
            <a:cs typeface="Arial" pitchFamily="34" charset="0"/>
          </a:endParaRPr>
        </a:p>
      </dsp:txBody>
      <dsp:txXfrm>
        <a:off x="936114" y="2608064"/>
        <a:ext cx="1642463" cy="1313971"/>
      </dsp:txXfrm>
    </dsp:sp>
    <dsp:sp modelId="{31EDDE85-CE81-46F9-A8DE-D51A242C834D}">
      <dsp:nvSpPr>
        <dsp:cNvPr id="0" name=""/>
        <dsp:cNvSpPr/>
      </dsp:nvSpPr>
      <dsp:spPr>
        <a:xfrm rot="16246246">
          <a:off x="3582304" y="1401403"/>
          <a:ext cx="1230048" cy="492739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69DB68-BCFE-4A5B-BBCC-A08A2E89D889}">
      <dsp:nvSpPr>
        <dsp:cNvPr id="0" name=""/>
        <dsp:cNvSpPr/>
      </dsp:nvSpPr>
      <dsp:spPr>
        <a:xfrm>
          <a:off x="3384370" y="375818"/>
          <a:ext cx="1642463" cy="1313971"/>
        </a:xfrm>
        <a:prstGeom prst="roundRect">
          <a:avLst>
            <a:gd name="adj" fmla="val 10000"/>
          </a:avLst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mündlich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0" kern="1200" dirty="0" smtClean="0">
              <a:latin typeface="Arial" pitchFamily="34" charset="0"/>
              <a:cs typeface="Arial" pitchFamily="34" charset="0"/>
            </a:rPr>
            <a:t>(klassisch oder z.B. als Referat, Vortrag, Präsentation)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3384370" y="375818"/>
        <a:ext cx="1642463" cy="1313971"/>
      </dsp:txXfrm>
    </dsp:sp>
    <dsp:sp modelId="{10608A34-F35D-48A6-BA60-B7F852FAC4FD}">
      <dsp:nvSpPr>
        <dsp:cNvPr id="0" name=""/>
        <dsp:cNvSpPr/>
      </dsp:nvSpPr>
      <dsp:spPr>
        <a:xfrm rot="13168354">
          <a:off x="2169261" y="1892022"/>
          <a:ext cx="1439378" cy="492739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98DBE7-AB81-4A2E-9C5F-686D074A8F1A}">
      <dsp:nvSpPr>
        <dsp:cNvPr id="0" name=""/>
        <dsp:cNvSpPr/>
      </dsp:nvSpPr>
      <dsp:spPr>
        <a:xfrm>
          <a:off x="1512169" y="1023893"/>
          <a:ext cx="1642463" cy="1313971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Multiple Choice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512169" y="1023893"/>
        <a:ext cx="1642463" cy="1313971"/>
      </dsp:txXfrm>
    </dsp:sp>
    <dsp:sp modelId="{2AEAF442-7239-4433-847E-F08E9DB7DDFC}">
      <dsp:nvSpPr>
        <dsp:cNvPr id="0" name=""/>
        <dsp:cNvSpPr/>
      </dsp:nvSpPr>
      <dsp:spPr>
        <a:xfrm rot="19385935">
          <a:off x="4777379" y="1868446"/>
          <a:ext cx="1685253" cy="492739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FAEAFB-1046-4E16-ACC3-D6403A224C9E}">
      <dsp:nvSpPr>
        <dsp:cNvPr id="0" name=""/>
        <dsp:cNvSpPr/>
      </dsp:nvSpPr>
      <dsp:spPr>
        <a:xfrm>
          <a:off x="5472600" y="951888"/>
          <a:ext cx="1642463" cy="1313971"/>
        </a:xfrm>
        <a:prstGeom prst="roundRect">
          <a:avLst>
            <a:gd name="adj" fmla="val 10000"/>
          </a:avLst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mündlich - praktisch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>
              <a:latin typeface="Arial" pitchFamily="34" charset="0"/>
              <a:cs typeface="Arial" pitchFamily="34" charset="0"/>
            </a:rPr>
            <a:t>(</a:t>
          </a:r>
          <a:r>
            <a:rPr lang="de-DE" sz="1200" b="0" kern="1200" dirty="0" smtClean="0">
              <a:latin typeface="Arial" pitchFamily="34" charset="0"/>
              <a:cs typeface="Arial" pitchFamily="34" charset="0"/>
            </a:rPr>
            <a:t>z.B</a:t>
          </a:r>
          <a:r>
            <a:rPr lang="de-DE" sz="1200" b="0" i="0" kern="1200" dirty="0" smtClean="0">
              <a:latin typeface="Arial" pitchFamily="34" charset="0"/>
              <a:cs typeface="Arial" pitchFamily="34" charset="0"/>
            </a:rPr>
            <a:t>.  Entwurf mit Präsentation)</a:t>
          </a:r>
          <a:endParaRPr lang="de-DE" sz="1200" b="0" i="0" kern="1200" dirty="0">
            <a:latin typeface="Arial" pitchFamily="34" charset="0"/>
            <a:cs typeface="Arial" pitchFamily="34" charset="0"/>
          </a:endParaRPr>
        </a:p>
      </dsp:txBody>
      <dsp:txXfrm>
        <a:off x="5472600" y="951888"/>
        <a:ext cx="1642463" cy="1313971"/>
      </dsp:txXfrm>
    </dsp:sp>
    <dsp:sp modelId="{471C773E-83AC-41E9-A3A4-E85CD1EF2B46}">
      <dsp:nvSpPr>
        <dsp:cNvPr id="0" name=""/>
        <dsp:cNvSpPr/>
      </dsp:nvSpPr>
      <dsp:spPr>
        <a:xfrm rot="92038">
          <a:off x="5129066" y="2998261"/>
          <a:ext cx="1525098" cy="492739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A3FDA6-8411-4E2D-AD86-A143809C34CD}">
      <dsp:nvSpPr>
        <dsp:cNvPr id="0" name=""/>
        <dsp:cNvSpPr/>
      </dsp:nvSpPr>
      <dsp:spPr>
        <a:xfrm>
          <a:off x="5832659" y="2608058"/>
          <a:ext cx="1642463" cy="1313971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praktisch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0" i="0" kern="1200" dirty="0" smtClean="0">
              <a:latin typeface="Arial" pitchFamily="34" charset="0"/>
              <a:cs typeface="Arial" pitchFamily="34" charset="0"/>
            </a:rPr>
            <a:t>(z.B. Experimente, Entwürfe)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5832659" y="2608058"/>
        <a:ext cx="1642463" cy="1313971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8A4559-DB15-4585-8A9C-9153D006CA0B}">
      <dsp:nvSpPr>
        <dsp:cNvPr id="0" name=""/>
        <dsp:cNvSpPr/>
      </dsp:nvSpPr>
      <dsp:spPr>
        <a:xfrm rot="16200000">
          <a:off x="1631244" y="889035"/>
          <a:ext cx="4064000" cy="2285929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latin typeface="Arial" pitchFamily="34" charset="0"/>
              <a:cs typeface="Arial" pitchFamily="34" charset="0"/>
            </a:rPr>
            <a:t>im Rahmen der Prüfungsordnung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 dirty="0" smtClean="0">
            <a:latin typeface="Arial" pitchFamily="34" charset="0"/>
            <a:cs typeface="Arial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Auswahl des Lehrstoffes </a:t>
          </a:r>
          <a:r>
            <a:rPr lang="de-DE" sz="1000" kern="1200" dirty="0" smtClean="0">
              <a:latin typeface="Arial" pitchFamily="34" charset="0"/>
              <a:cs typeface="Arial" pitchFamily="34" charset="0"/>
            </a:rPr>
            <a:t>(im Rahmen der Vorgaben der Modulbeschreibung, Schwerpunktsetzung)</a:t>
          </a:r>
          <a:endParaRPr lang="de-DE" sz="10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daraus Auswahl der Prüfungsthemen</a:t>
          </a:r>
          <a:endParaRPr lang="de-DE" sz="10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Wahl der Prüfungsform </a:t>
          </a:r>
          <a:r>
            <a:rPr lang="de-DE" sz="1000" kern="1200" dirty="0" smtClean="0">
              <a:latin typeface="Arial" pitchFamily="34" charset="0"/>
              <a:cs typeface="Arial" pitchFamily="34" charset="0"/>
            </a:rPr>
            <a:t>(schriftlich, mündlich, alternativ, soweit nicht durch das Modulhandbuch vorgegeben)</a:t>
          </a:r>
          <a:endParaRPr lang="de-DE" sz="10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Keine Computerprüfung</a:t>
          </a:r>
          <a:endParaRPr lang="de-DE" sz="1200" kern="1200" dirty="0">
            <a:latin typeface="Arial" pitchFamily="34" charset="0"/>
            <a:cs typeface="Arial" pitchFamily="34" charset="0"/>
          </a:endParaRPr>
        </a:p>
      </dsp:txBody>
      <dsp:txXfrm rot="16200000">
        <a:off x="1631244" y="889035"/>
        <a:ext cx="4064000" cy="2285929"/>
      </dsp:txXfrm>
    </dsp:sp>
    <dsp:sp modelId="{723EF8DF-79C9-4765-82C1-2CFE8C879793}">
      <dsp:nvSpPr>
        <dsp:cNvPr id="0" name=""/>
        <dsp:cNvSpPr/>
      </dsp:nvSpPr>
      <dsp:spPr>
        <a:xfrm rot="16200000">
          <a:off x="3876106" y="948437"/>
          <a:ext cx="4064000" cy="2167124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latin typeface="Arial" pitchFamily="34" charset="0"/>
              <a:cs typeface="Arial" pitchFamily="34" charset="0"/>
            </a:rPr>
            <a:t>Nach</a:t>
          </a:r>
          <a:r>
            <a:rPr lang="de-DE" sz="1400" kern="1200" baseline="0" dirty="0" smtClean="0">
              <a:latin typeface="Arial" pitchFamily="34" charset="0"/>
              <a:cs typeface="Arial" pitchFamily="34" charset="0"/>
            </a:rPr>
            <a:t> der Genehmigung der Prüfungsordnung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 baseline="0" dirty="0" smtClean="0">
            <a:latin typeface="Arial" pitchFamily="34" charset="0"/>
            <a:cs typeface="Arial" pitchFamily="34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baseline="0" dirty="0" smtClean="0">
              <a:latin typeface="Arial" pitchFamily="34" charset="0"/>
              <a:cs typeface="Arial" pitchFamily="34" charset="0"/>
            </a:rPr>
            <a:t>Gestaltung nur im Rahmen der Prüfungsordnung oder Änderung durch Änderungssatzung mit neuem Genehmigungsverfahren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200" kern="1200" baseline="0" dirty="0" smtClean="0">
            <a:latin typeface="Arial" pitchFamily="34" charset="0"/>
            <a:cs typeface="Arial" pitchFamily="34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i="1" u="sng" kern="1200" baseline="0" dirty="0" smtClean="0">
              <a:latin typeface="Arial" pitchFamily="34" charset="0"/>
              <a:cs typeface="Arial" pitchFamily="34" charset="0"/>
            </a:rPr>
            <a:t>Achtung: </a:t>
          </a:r>
          <a:r>
            <a:rPr lang="de-DE" sz="1200" b="1" i="1" kern="1200" baseline="0" dirty="0" smtClean="0">
              <a:latin typeface="Arial" pitchFamily="34" charset="0"/>
              <a:cs typeface="Arial" pitchFamily="34" charset="0"/>
            </a:rPr>
            <a:t>Übergangsfristen/ Übergangsregelungen </a:t>
          </a:r>
          <a:endParaRPr lang="de-DE" sz="1200" b="1" i="1" kern="1200" dirty="0">
            <a:latin typeface="Arial" pitchFamily="34" charset="0"/>
            <a:cs typeface="Arial" pitchFamily="34" charset="0"/>
          </a:endParaRPr>
        </a:p>
      </dsp:txBody>
      <dsp:txXfrm rot="16200000">
        <a:off x="3876106" y="948437"/>
        <a:ext cx="4064000" cy="2167124"/>
      </dsp:txXfrm>
    </dsp:sp>
    <dsp:sp modelId="{C0412382-439B-4FC8-B2E1-1D0A3079C018}">
      <dsp:nvSpPr>
        <dsp:cNvPr id="0" name=""/>
        <dsp:cNvSpPr/>
      </dsp:nvSpPr>
      <dsp:spPr>
        <a:xfrm rot="16200000">
          <a:off x="-787341" y="787343"/>
          <a:ext cx="4064000" cy="2489312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latin typeface="Arial" pitchFamily="34" charset="0"/>
              <a:cs typeface="Arial" pitchFamily="34" charset="0"/>
            </a:rPr>
            <a:t>Vor Genehmigung der Prüfungsordnung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 dirty="0" smtClean="0">
            <a:latin typeface="Arial" pitchFamily="34" charset="0"/>
            <a:cs typeface="Arial" pitchFamily="34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Aufnahme der gewünschten Prüfungsformen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Ggfs. erhöhter Regelungsbedarf bei computergestützten Prüfungen, Multiple </a:t>
          </a:r>
          <a:r>
            <a:rPr lang="de-DE" sz="1000" kern="1200" dirty="0" err="1" smtClean="0">
              <a:latin typeface="Arial" pitchFamily="34" charset="0"/>
              <a:cs typeface="Arial" pitchFamily="34" charset="0"/>
            </a:rPr>
            <a:t>Choise</a:t>
          </a:r>
          <a:r>
            <a:rPr lang="de-DE" sz="1000" kern="1200" dirty="0" smtClean="0">
              <a:latin typeface="Arial" pitchFamily="34" charset="0"/>
              <a:cs typeface="Arial" pitchFamily="34" charset="0"/>
            </a:rPr>
            <a:t>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(z.B. Datenschutz, Ausschluss von Manipulation, Zugriffsrechte, Kontrolle) </a:t>
          </a:r>
          <a:endParaRPr lang="de-DE" sz="1000" kern="1200" dirty="0">
            <a:latin typeface="Arial" pitchFamily="34" charset="0"/>
            <a:cs typeface="Arial" pitchFamily="34" charset="0"/>
          </a:endParaRPr>
        </a:p>
      </dsp:txBody>
      <dsp:txXfrm rot="16200000">
        <a:off x="-787341" y="787343"/>
        <a:ext cx="4064000" cy="2489312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0BE2901-88EC-4A89-A4AD-756554CA28F2}">
      <dsp:nvSpPr>
        <dsp:cNvPr id="0" name=""/>
        <dsp:cNvSpPr/>
      </dsp:nvSpPr>
      <dsp:spPr>
        <a:xfrm>
          <a:off x="5357" y="779722"/>
          <a:ext cx="1601390" cy="9608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latin typeface="Arial" pitchFamily="34" charset="0"/>
              <a:cs typeface="Arial" pitchFamily="34" charset="0"/>
            </a:rPr>
            <a:t>Prüfer</a:t>
          </a:r>
          <a:endParaRPr lang="de-DE" sz="1600" kern="1200" dirty="0">
            <a:latin typeface="Arial" pitchFamily="34" charset="0"/>
            <a:cs typeface="Arial" pitchFamily="34" charset="0"/>
          </a:endParaRPr>
        </a:p>
      </dsp:txBody>
      <dsp:txXfrm>
        <a:off x="5357" y="779722"/>
        <a:ext cx="1601390" cy="960834"/>
      </dsp:txXfrm>
    </dsp:sp>
    <dsp:sp modelId="{10B7E516-BB20-49A4-AB81-F918380AC443}">
      <dsp:nvSpPr>
        <dsp:cNvPr id="0" name=""/>
        <dsp:cNvSpPr/>
      </dsp:nvSpPr>
      <dsp:spPr>
        <a:xfrm>
          <a:off x="1766887" y="1061567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700" kern="1200"/>
        </a:p>
      </dsp:txBody>
      <dsp:txXfrm>
        <a:off x="1766887" y="1061567"/>
        <a:ext cx="339494" cy="397144"/>
      </dsp:txXfrm>
    </dsp:sp>
    <dsp:sp modelId="{91DF4703-A2A9-4E36-8FE3-4A15B990CA89}">
      <dsp:nvSpPr>
        <dsp:cNvPr id="0" name=""/>
        <dsp:cNvSpPr/>
      </dsp:nvSpPr>
      <dsp:spPr>
        <a:xfrm>
          <a:off x="2247304" y="779722"/>
          <a:ext cx="1601390" cy="9608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latin typeface="Arial" pitchFamily="34" charset="0"/>
              <a:cs typeface="Arial" pitchFamily="34" charset="0"/>
            </a:rPr>
            <a:t>Prüfung</a:t>
          </a:r>
          <a:endParaRPr lang="de-DE" sz="1600" kern="1200" dirty="0">
            <a:latin typeface="Arial" pitchFamily="34" charset="0"/>
            <a:cs typeface="Arial" pitchFamily="34" charset="0"/>
          </a:endParaRPr>
        </a:p>
      </dsp:txBody>
      <dsp:txXfrm>
        <a:off x="2247304" y="779722"/>
        <a:ext cx="1601390" cy="960834"/>
      </dsp:txXfrm>
    </dsp:sp>
    <dsp:sp modelId="{EA110550-7CB7-4D80-B62A-0AC7EE6E1B05}">
      <dsp:nvSpPr>
        <dsp:cNvPr id="0" name=""/>
        <dsp:cNvSpPr/>
      </dsp:nvSpPr>
      <dsp:spPr>
        <a:xfrm rot="10800000">
          <a:off x="4008834" y="1061567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700" kern="1200"/>
        </a:p>
      </dsp:txBody>
      <dsp:txXfrm rot="10800000">
        <a:off x="4008834" y="1061567"/>
        <a:ext cx="339494" cy="397144"/>
      </dsp:txXfrm>
    </dsp:sp>
    <dsp:sp modelId="{A6F5DFEB-EE43-46A9-BB06-963AA7ADAA03}">
      <dsp:nvSpPr>
        <dsp:cNvPr id="0" name=""/>
        <dsp:cNvSpPr/>
      </dsp:nvSpPr>
      <dsp:spPr>
        <a:xfrm>
          <a:off x="4489251" y="779722"/>
          <a:ext cx="1601390" cy="96083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latin typeface="Arial" pitchFamily="34" charset="0"/>
              <a:cs typeface="Arial" pitchFamily="34" charset="0"/>
            </a:rPr>
            <a:t>Prüfling</a:t>
          </a:r>
          <a:endParaRPr lang="de-DE" sz="1600" kern="1200" dirty="0">
            <a:latin typeface="Arial" pitchFamily="34" charset="0"/>
            <a:cs typeface="Arial" pitchFamily="34" charset="0"/>
          </a:endParaRPr>
        </a:p>
      </dsp:txBody>
      <dsp:txXfrm>
        <a:off x="4489251" y="779722"/>
        <a:ext cx="1601390" cy="960834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C6F6BC-131B-46DF-9393-41FBC4D18398}">
      <dsp:nvSpPr>
        <dsp:cNvPr id="0" name=""/>
        <dsp:cNvSpPr/>
      </dsp:nvSpPr>
      <dsp:spPr>
        <a:xfrm>
          <a:off x="31867" y="0"/>
          <a:ext cx="2156442" cy="12938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 smtClean="0">
              <a:latin typeface="Arial" pitchFamily="34" charset="0"/>
              <a:cs typeface="Arial" pitchFamily="34" charset="0"/>
            </a:rPr>
            <a:t>Prüfungsbehörde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0" i="0" kern="1200" dirty="0" smtClean="0">
              <a:latin typeface="Arial" pitchFamily="34" charset="0"/>
              <a:cs typeface="Arial" pitchFamily="34" charset="0"/>
            </a:rPr>
            <a:t>(für die Prüfungsorganisation zuständige Stelle –Prüfungsausschuss)</a:t>
          </a:r>
          <a:endParaRPr lang="de-DE" sz="1000" b="0" i="0" kern="1200" dirty="0">
            <a:latin typeface="Arial" pitchFamily="34" charset="0"/>
            <a:cs typeface="Arial" pitchFamily="34" charset="0"/>
          </a:endParaRPr>
        </a:p>
      </dsp:txBody>
      <dsp:txXfrm>
        <a:off x="31867" y="0"/>
        <a:ext cx="2156442" cy="1293865"/>
      </dsp:txXfrm>
    </dsp:sp>
    <dsp:sp modelId="{9B6A5DAF-1B57-4B30-9118-7B21DAB9842B}">
      <dsp:nvSpPr>
        <dsp:cNvPr id="0" name=""/>
        <dsp:cNvSpPr/>
      </dsp:nvSpPr>
      <dsp:spPr>
        <a:xfrm>
          <a:off x="2400689" y="379533"/>
          <a:ext cx="450244" cy="5347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200" kern="1200"/>
        </a:p>
      </dsp:txBody>
      <dsp:txXfrm>
        <a:off x="2400689" y="379533"/>
        <a:ext cx="450244" cy="534797"/>
      </dsp:txXfrm>
    </dsp:sp>
    <dsp:sp modelId="{D05CAA85-7EC0-4768-9F82-87B48916341F}">
      <dsp:nvSpPr>
        <dsp:cNvPr id="0" name=""/>
        <dsp:cNvSpPr/>
      </dsp:nvSpPr>
      <dsp:spPr>
        <a:xfrm>
          <a:off x="3037827" y="0"/>
          <a:ext cx="2156442" cy="12938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>
              <a:latin typeface="Arial" pitchFamily="34" charset="0"/>
              <a:cs typeface="Arial" pitchFamily="34" charset="0"/>
            </a:rPr>
            <a:t>Prüfungsrechtsverhältnis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: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- beginnt mit der Zulassung zur  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  Prüfung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- endet mit dem Bestehen/  dem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  endgültigen Nichtbestehen der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  Prüfung</a:t>
          </a:r>
          <a:endParaRPr lang="de-DE" sz="1000" kern="1200" dirty="0">
            <a:latin typeface="Arial" pitchFamily="34" charset="0"/>
            <a:cs typeface="Arial" pitchFamily="34" charset="0"/>
          </a:endParaRPr>
        </a:p>
      </dsp:txBody>
      <dsp:txXfrm>
        <a:off x="3037827" y="0"/>
        <a:ext cx="2156442" cy="1293865"/>
      </dsp:txXfrm>
    </dsp:sp>
    <dsp:sp modelId="{810B75A9-6208-4F5A-82C9-5F84F6D09E8E}">
      <dsp:nvSpPr>
        <dsp:cNvPr id="0" name=""/>
        <dsp:cNvSpPr/>
      </dsp:nvSpPr>
      <dsp:spPr>
        <a:xfrm rot="10689133">
          <a:off x="5406649" y="379533"/>
          <a:ext cx="450244" cy="5347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200" kern="1200"/>
        </a:p>
      </dsp:txBody>
      <dsp:txXfrm rot="10689133">
        <a:off x="5406649" y="379533"/>
        <a:ext cx="450244" cy="534797"/>
      </dsp:txXfrm>
    </dsp:sp>
    <dsp:sp modelId="{09DF9B91-8572-48FC-A1BE-BF5FBC362953}">
      <dsp:nvSpPr>
        <dsp:cNvPr id="0" name=""/>
        <dsp:cNvSpPr/>
      </dsp:nvSpPr>
      <dsp:spPr>
        <a:xfrm>
          <a:off x="6043788" y="0"/>
          <a:ext cx="2156442" cy="129386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latin typeface="Arial" pitchFamily="34" charset="0"/>
              <a:cs typeface="Arial" pitchFamily="34" charset="0"/>
            </a:rPr>
            <a:t>Prüfling</a:t>
          </a:r>
          <a:endParaRPr lang="de-DE" sz="1600" kern="1200" dirty="0">
            <a:latin typeface="Arial" pitchFamily="34" charset="0"/>
            <a:cs typeface="Arial" pitchFamily="34" charset="0"/>
          </a:endParaRPr>
        </a:p>
      </dsp:txBody>
      <dsp:txXfrm>
        <a:off x="6043788" y="0"/>
        <a:ext cx="2156442" cy="129386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C540F5-E38C-43FA-9B61-7B49F4F3B26E}">
      <dsp:nvSpPr>
        <dsp:cNvPr id="0" name=""/>
        <dsp:cNvSpPr/>
      </dsp:nvSpPr>
      <dsp:spPr>
        <a:xfrm>
          <a:off x="2929667" y="0"/>
          <a:ext cx="2613184" cy="1591678"/>
        </a:xfrm>
        <a:prstGeom prst="trapezoid">
          <a:avLst>
            <a:gd name="adj" fmla="val 82089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800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de-DE" sz="1800" b="1" kern="1200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de-DE" sz="1800" b="1" kern="1200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2000" b="1" kern="12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rPr>
            <a:t>Grundgesetz</a:t>
          </a:r>
        </a:p>
      </dsp:txBody>
      <dsp:txXfrm>
        <a:off x="2929667" y="0"/>
        <a:ext cx="2613184" cy="1591678"/>
      </dsp:txXfrm>
    </dsp:sp>
    <dsp:sp modelId="{97DAF775-D1BA-4032-B18A-E8C9C3120F1B}">
      <dsp:nvSpPr>
        <dsp:cNvPr id="0" name=""/>
        <dsp:cNvSpPr/>
      </dsp:nvSpPr>
      <dsp:spPr>
        <a:xfrm>
          <a:off x="2576079" y="1575602"/>
          <a:ext cx="3314839" cy="458371"/>
        </a:xfrm>
        <a:prstGeom prst="trapezoid">
          <a:avLst>
            <a:gd name="adj" fmla="val 82089"/>
          </a:avLst>
        </a:prstGeom>
        <a:solidFill>
          <a:srgbClr val="FF0000">
            <a:alpha val="8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600" b="1" kern="1200" baseline="0" dirty="0" smtClean="0">
            <a:solidFill>
              <a:schemeClr val="bg1"/>
            </a:solidFill>
            <a:latin typeface="Arial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baseline="0" dirty="0" smtClean="0">
              <a:solidFill>
                <a:srgbClr val="FFC000"/>
              </a:solidFill>
              <a:latin typeface="Arial" pitchFamily="34" charset="0"/>
            </a:rPr>
            <a:t>Sächsische Verfassung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600" b="1" kern="1200" baseline="0" dirty="0" smtClean="0">
            <a:solidFill>
              <a:schemeClr val="bg1"/>
            </a:solidFill>
            <a:latin typeface="Arial" pitchFamily="34" charset="0"/>
          </a:endParaRPr>
        </a:p>
      </dsp:txBody>
      <dsp:txXfrm>
        <a:off x="3156176" y="1575602"/>
        <a:ext cx="2154645" cy="458371"/>
      </dsp:txXfrm>
    </dsp:sp>
    <dsp:sp modelId="{D7F4DDC3-48EF-4265-90CA-E5A8962979B7}">
      <dsp:nvSpPr>
        <dsp:cNvPr id="0" name=""/>
        <dsp:cNvSpPr/>
      </dsp:nvSpPr>
      <dsp:spPr>
        <a:xfrm>
          <a:off x="1898747" y="2063516"/>
          <a:ext cx="4671380" cy="795266"/>
        </a:xfrm>
        <a:prstGeom prst="trapezoid">
          <a:avLst>
            <a:gd name="adj" fmla="val 82089"/>
          </a:avLst>
        </a:prstGeom>
        <a:solidFill>
          <a:srgbClr val="00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b="1" kern="1200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400" b="1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Bundesgesetze: Hochschulrahmengesetz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de-DE" sz="1400" b="1" kern="1200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2716238" y="2063516"/>
        <a:ext cx="3036397" cy="795266"/>
      </dsp:txXfrm>
    </dsp:sp>
    <dsp:sp modelId="{31ABD9EC-90C5-45B3-928C-67C4F9961EE6}">
      <dsp:nvSpPr>
        <dsp:cNvPr id="0" name=""/>
        <dsp:cNvSpPr/>
      </dsp:nvSpPr>
      <dsp:spPr>
        <a:xfrm>
          <a:off x="1440163" y="2836132"/>
          <a:ext cx="5535251" cy="548237"/>
        </a:xfrm>
        <a:prstGeom prst="trapezoid">
          <a:avLst>
            <a:gd name="adj" fmla="val 82089"/>
          </a:avLst>
        </a:prstGeom>
        <a:solidFill>
          <a:srgbClr val="009900">
            <a:alpha val="75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600" b="1" kern="1200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600" b="1" kern="1200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2408832" y="2836132"/>
        <a:ext cx="3597913" cy="548237"/>
      </dsp:txXfrm>
    </dsp:sp>
    <dsp:sp modelId="{9940DCD0-E11E-47FE-BA96-88815CD0E867}">
      <dsp:nvSpPr>
        <dsp:cNvPr id="0" name=""/>
        <dsp:cNvSpPr/>
      </dsp:nvSpPr>
      <dsp:spPr>
        <a:xfrm>
          <a:off x="24400" y="3312363"/>
          <a:ext cx="8328486" cy="1767018"/>
        </a:xfrm>
        <a:prstGeom prst="trapezoid">
          <a:avLst>
            <a:gd name="adj" fmla="val 82089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 baseline="0" dirty="0">
            <a:solidFill>
              <a:schemeClr val="bg1"/>
            </a:solidFill>
            <a:latin typeface="Arial" pitchFamily="34" charset="0"/>
          </a:endParaRPr>
        </a:p>
      </dsp:txBody>
      <dsp:txXfrm>
        <a:off x="1481885" y="3312363"/>
        <a:ext cx="5413516" cy="1767018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B9EC1D-6A8D-44CA-8B89-7B2C43BC27F2}">
      <dsp:nvSpPr>
        <dsp:cNvPr id="0" name=""/>
        <dsp:cNvSpPr/>
      </dsp:nvSpPr>
      <dsp:spPr>
        <a:xfrm>
          <a:off x="0" y="2856813"/>
          <a:ext cx="2340360" cy="1535674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>
              <a:latin typeface="Arial" pitchFamily="34" charset="0"/>
              <a:cs typeface="Arial" pitchFamily="34" charset="0"/>
            </a:rPr>
            <a:t>als </a:t>
          </a:r>
          <a:r>
            <a:rPr lang="de-DE" sz="1200" b="1" kern="1200" dirty="0" smtClean="0">
              <a:latin typeface="Arial" pitchFamily="34" charset="0"/>
              <a:cs typeface="Arial" pitchFamily="34" charset="0"/>
            </a:rPr>
            <a:t>Einzelprüfer</a:t>
          </a:r>
          <a:endParaRPr lang="de-DE" sz="1200" b="1" kern="1200" dirty="0">
            <a:latin typeface="Arial" pitchFamily="34" charset="0"/>
            <a:cs typeface="Arial" pitchFamily="34" charset="0"/>
          </a:endParaRPr>
        </a:p>
      </dsp:txBody>
      <dsp:txXfrm>
        <a:off x="0" y="2856813"/>
        <a:ext cx="2340360" cy="1535674"/>
      </dsp:txXfrm>
    </dsp:sp>
    <dsp:sp modelId="{CC6F7AA4-4015-4D78-B313-C12EA4E722F8}">
      <dsp:nvSpPr>
        <dsp:cNvPr id="0" name=""/>
        <dsp:cNvSpPr/>
      </dsp:nvSpPr>
      <dsp:spPr>
        <a:xfrm rot="3920086" flipV="1">
          <a:off x="3578931" y="3196056"/>
          <a:ext cx="31492" cy="4483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900" kern="1200"/>
        </a:p>
      </dsp:txBody>
      <dsp:txXfrm rot="3920086" flipV="1">
        <a:off x="3578931" y="3196056"/>
        <a:ext cx="31492" cy="448366"/>
      </dsp:txXfrm>
    </dsp:sp>
    <dsp:sp modelId="{D6BB3C9D-4BF2-47E3-A756-7AFC73ABA65D}">
      <dsp:nvSpPr>
        <dsp:cNvPr id="0" name=""/>
        <dsp:cNvSpPr/>
      </dsp:nvSpPr>
      <dsp:spPr>
        <a:xfrm>
          <a:off x="2664254" y="2724666"/>
          <a:ext cx="2327144" cy="1667821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>
              <a:latin typeface="Arial" pitchFamily="34" charset="0"/>
              <a:cs typeface="Arial" pitchFamily="34" charset="0"/>
            </a:rPr>
            <a:t>als Teil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>
              <a:latin typeface="Arial" pitchFamily="34" charset="0"/>
              <a:cs typeface="Arial" pitchFamily="34" charset="0"/>
            </a:rPr>
            <a:t> eines Kollegialorgans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(Prüfungskommission/ Prüfungsausschuss)</a:t>
          </a:r>
          <a:endParaRPr lang="de-DE" sz="1000" kern="1200" dirty="0">
            <a:latin typeface="Arial" pitchFamily="34" charset="0"/>
            <a:cs typeface="Arial" pitchFamily="34" charset="0"/>
          </a:endParaRPr>
        </a:p>
      </dsp:txBody>
      <dsp:txXfrm>
        <a:off x="2664254" y="2724666"/>
        <a:ext cx="2327144" cy="1667821"/>
      </dsp:txXfrm>
    </dsp:sp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A6413F4-D789-43D5-A10B-EE4C9B08EE00}">
      <dsp:nvSpPr>
        <dsp:cNvPr id="0" name=""/>
        <dsp:cNvSpPr/>
      </dsp:nvSpPr>
      <dsp:spPr>
        <a:xfrm>
          <a:off x="3456383" y="144013"/>
          <a:ext cx="1336600" cy="10140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Organisation des Prüfungs-</a:t>
          </a:r>
          <a:r>
            <a:rPr lang="de-DE" sz="1000" kern="1200" dirty="0" err="1" smtClean="0">
              <a:latin typeface="Arial" pitchFamily="34" charset="0"/>
              <a:cs typeface="Arial" pitchFamily="34" charset="0"/>
            </a:rPr>
            <a:t>wesens</a:t>
          </a:r>
          <a:endParaRPr lang="de-DE" sz="1000" kern="1200" dirty="0" smtClean="0">
            <a:latin typeface="Arial" pitchFamily="34" charset="0"/>
            <a:cs typeface="Arial" pitchFamily="34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latin typeface="Arial" pitchFamily="34" charset="0"/>
              <a:cs typeface="Arial" pitchFamily="34" charset="0"/>
            </a:rPr>
            <a:t>§ 22 Abs. 1 Nr. 1 </a:t>
          </a:r>
          <a:r>
            <a:rPr lang="de-DE" sz="800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800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800" kern="1200" dirty="0">
            <a:latin typeface="Arial" pitchFamily="34" charset="0"/>
            <a:cs typeface="Arial" pitchFamily="34" charset="0"/>
          </a:endParaRPr>
        </a:p>
      </dsp:txBody>
      <dsp:txXfrm>
        <a:off x="3456383" y="144013"/>
        <a:ext cx="1336600" cy="1014089"/>
      </dsp:txXfrm>
    </dsp:sp>
    <dsp:sp modelId="{6FFE212B-C287-4CB7-A05F-4D8925DD4A5C}">
      <dsp:nvSpPr>
        <dsp:cNvPr id="0" name=""/>
        <dsp:cNvSpPr/>
      </dsp:nvSpPr>
      <dsp:spPr>
        <a:xfrm rot="1986522">
          <a:off x="4666106" y="875328"/>
          <a:ext cx="129830" cy="3422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/>
        </a:p>
      </dsp:txBody>
      <dsp:txXfrm rot="1986522">
        <a:off x="4666106" y="875328"/>
        <a:ext cx="129830" cy="342255"/>
      </dsp:txXfrm>
    </dsp:sp>
    <dsp:sp modelId="{C19F5736-E4E0-4913-B1B3-5CA004E1E175}">
      <dsp:nvSpPr>
        <dsp:cNvPr id="0" name=""/>
        <dsp:cNvSpPr/>
      </dsp:nvSpPr>
      <dsp:spPr>
        <a:xfrm>
          <a:off x="4680515" y="936107"/>
          <a:ext cx="1317666" cy="10140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>
              <a:latin typeface="Arial" pitchFamily="34" charset="0"/>
              <a:cs typeface="Arial" pitchFamily="34" charset="0"/>
            </a:rPr>
            <a:t>Behörde/ Widerspruchs-</a:t>
          </a:r>
          <a:r>
            <a:rPr lang="de-DE" sz="1100" kern="1200" dirty="0" err="1" smtClean="0">
              <a:latin typeface="Arial" pitchFamily="34" charset="0"/>
              <a:cs typeface="Arial" pitchFamily="34" charset="0"/>
            </a:rPr>
            <a:t>behörde</a:t>
          </a:r>
          <a:endParaRPr lang="de-DE" sz="1100" kern="1200" dirty="0" smtClean="0">
            <a:latin typeface="Arial" pitchFamily="34" charset="0"/>
            <a:cs typeface="Arial" pitchFamily="34" charset="0"/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latin typeface="Arial" pitchFamily="34" charset="0"/>
              <a:cs typeface="Arial" pitchFamily="34" charset="0"/>
            </a:rPr>
            <a:t>§ 22 Abs. 1 Nr. 4 i </a:t>
          </a:r>
          <a:r>
            <a:rPr lang="de-DE" sz="800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800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800" kern="1200" dirty="0">
            <a:latin typeface="Arial" pitchFamily="34" charset="0"/>
            <a:cs typeface="Arial" pitchFamily="34" charset="0"/>
          </a:endParaRPr>
        </a:p>
      </dsp:txBody>
      <dsp:txXfrm>
        <a:off x="4680515" y="936107"/>
        <a:ext cx="1317666" cy="1014089"/>
      </dsp:txXfrm>
    </dsp:sp>
    <dsp:sp modelId="{5A91F08F-BE27-4F70-8D20-8092B49286AB}">
      <dsp:nvSpPr>
        <dsp:cNvPr id="0" name=""/>
        <dsp:cNvSpPr/>
      </dsp:nvSpPr>
      <dsp:spPr>
        <a:xfrm rot="5206348">
          <a:off x="5317679" y="1880930"/>
          <a:ext cx="112011" cy="3422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/>
        </a:p>
      </dsp:txBody>
      <dsp:txXfrm rot="5206348">
        <a:off x="5317679" y="1880930"/>
        <a:ext cx="112011" cy="342255"/>
      </dsp:txXfrm>
    </dsp:sp>
    <dsp:sp modelId="{AB8084A8-1118-4440-BDA9-9938C19C789A}">
      <dsp:nvSpPr>
        <dsp:cNvPr id="0" name=""/>
        <dsp:cNvSpPr/>
      </dsp:nvSpPr>
      <dsp:spPr>
        <a:xfrm>
          <a:off x="4752531" y="2160246"/>
          <a:ext cx="1311693" cy="101408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Delegation von Aufgaben auf den Vorsitzenden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latin typeface="Arial" pitchFamily="34" charset="0"/>
              <a:cs typeface="Arial" pitchFamily="34" charset="0"/>
            </a:rPr>
            <a:t>§ 20 Abs. 3 Muster PO HTW</a:t>
          </a:r>
          <a:endParaRPr lang="de-DE" sz="800" kern="1200" dirty="0">
            <a:latin typeface="Arial" pitchFamily="34" charset="0"/>
            <a:cs typeface="Arial" pitchFamily="34" charset="0"/>
          </a:endParaRPr>
        </a:p>
      </dsp:txBody>
      <dsp:txXfrm>
        <a:off x="4752531" y="2160246"/>
        <a:ext cx="1311693" cy="1014089"/>
      </dsp:txXfrm>
    </dsp:sp>
    <dsp:sp modelId="{C0EEFEC5-8AD1-487B-BA09-10EBFBF36508}">
      <dsp:nvSpPr>
        <dsp:cNvPr id="0" name=""/>
        <dsp:cNvSpPr/>
      </dsp:nvSpPr>
      <dsp:spPr>
        <a:xfrm rot="9116194">
          <a:off x="4732714" y="2828705"/>
          <a:ext cx="103820" cy="3422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/>
        </a:p>
      </dsp:txBody>
      <dsp:txXfrm rot="9116194">
        <a:off x="4732714" y="2828705"/>
        <a:ext cx="103820" cy="342255"/>
      </dsp:txXfrm>
    </dsp:sp>
    <dsp:sp modelId="{30DA0D77-70DF-481E-A9F8-CCED493357BF}">
      <dsp:nvSpPr>
        <dsp:cNvPr id="0" name=""/>
        <dsp:cNvSpPr/>
      </dsp:nvSpPr>
      <dsp:spPr>
        <a:xfrm>
          <a:off x="3600402" y="2808317"/>
          <a:ext cx="1184760" cy="101408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Bestellung der Prüfer</a:t>
          </a:r>
          <a:endParaRPr lang="de-DE" sz="800" kern="1200" dirty="0" smtClean="0">
            <a:latin typeface="Arial" pitchFamily="34" charset="0"/>
            <a:cs typeface="Arial" pitchFamily="34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800" kern="1200" dirty="0" smtClean="0">
              <a:latin typeface="Arial" pitchFamily="34" charset="0"/>
              <a:cs typeface="Arial" pitchFamily="34" charset="0"/>
            </a:rPr>
            <a:t>§ 22 Abs. 1 Nr. 3 Muster PO HTW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000" kern="1200" dirty="0">
            <a:latin typeface="Arial" pitchFamily="34" charset="0"/>
            <a:cs typeface="Arial" pitchFamily="34" charset="0"/>
          </a:endParaRPr>
        </a:p>
      </dsp:txBody>
      <dsp:txXfrm>
        <a:off x="3600402" y="2808317"/>
        <a:ext cx="1184760" cy="1014089"/>
      </dsp:txXfrm>
    </dsp:sp>
    <dsp:sp modelId="{1A0B4E18-E029-41B2-9D4D-72AD765B2F15}">
      <dsp:nvSpPr>
        <dsp:cNvPr id="0" name=""/>
        <dsp:cNvSpPr/>
      </dsp:nvSpPr>
      <dsp:spPr>
        <a:xfrm rot="12337637">
          <a:off x="3557530" y="2860949"/>
          <a:ext cx="89424" cy="3422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/>
        </a:p>
      </dsp:txBody>
      <dsp:txXfrm rot="12337637">
        <a:off x="3557530" y="2860949"/>
        <a:ext cx="89424" cy="342255"/>
      </dsp:txXfrm>
    </dsp:sp>
    <dsp:sp modelId="{29132874-D425-4957-B8A2-C14EC1C1C409}">
      <dsp:nvSpPr>
        <dsp:cNvPr id="0" name=""/>
        <dsp:cNvSpPr/>
      </dsp:nvSpPr>
      <dsp:spPr>
        <a:xfrm>
          <a:off x="2376260" y="2232252"/>
          <a:ext cx="1231296" cy="101408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Anrechnung von Leistungen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latin typeface="Arial" pitchFamily="34" charset="0"/>
              <a:cs typeface="Arial" pitchFamily="34" charset="0"/>
            </a:rPr>
            <a:t>§ 22 Abs. 1 Nr. 4 b, f </a:t>
          </a:r>
          <a:r>
            <a:rPr lang="de-DE" sz="800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800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800" kern="1200" dirty="0">
            <a:latin typeface="Arial" pitchFamily="34" charset="0"/>
            <a:cs typeface="Arial" pitchFamily="34" charset="0"/>
          </a:endParaRPr>
        </a:p>
      </dsp:txBody>
      <dsp:txXfrm>
        <a:off x="2376260" y="2232252"/>
        <a:ext cx="1231296" cy="1014089"/>
      </dsp:txXfrm>
    </dsp:sp>
    <dsp:sp modelId="{10EF2A66-E881-4CB1-A8F3-FACB4C5DC5BE}">
      <dsp:nvSpPr>
        <dsp:cNvPr id="0" name=""/>
        <dsp:cNvSpPr/>
      </dsp:nvSpPr>
      <dsp:spPr>
        <a:xfrm rot="16304528">
          <a:off x="2936623" y="1924322"/>
          <a:ext cx="149737" cy="3422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/>
        </a:p>
      </dsp:txBody>
      <dsp:txXfrm rot="16304528">
        <a:off x="2936623" y="1924322"/>
        <a:ext cx="149737" cy="342255"/>
      </dsp:txXfrm>
    </dsp:sp>
    <dsp:sp modelId="{C507A771-CFD0-4778-84B2-3FDFB9BD23CE}">
      <dsp:nvSpPr>
        <dsp:cNvPr id="0" name=""/>
        <dsp:cNvSpPr/>
      </dsp:nvSpPr>
      <dsp:spPr>
        <a:xfrm>
          <a:off x="2448271" y="936105"/>
          <a:ext cx="1166121" cy="1014089"/>
        </a:xfrm>
        <a:prstGeom prst="ellipse">
          <a:avLst/>
        </a:prstGeom>
        <a:solidFill>
          <a:srgbClr val="FFFF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weitere Aufgaben nach der PO</a:t>
          </a:r>
          <a:endParaRPr lang="de-DE" sz="9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448271" y="936105"/>
        <a:ext cx="1166121" cy="1014089"/>
      </dsp:txXfrm>
    </dsp:sp>
    <dsp:sp modelId="{BEDF25E9-10FC-4E22-B106-B8302F15D6DF}">
      <dsp:nvSpPr>
        <dsp:cNvPr id="0" name=""/>
        <dsp:cNvSpPr/>
      </dsp:nvSpPr>
      <dsp:spPr>
        <a:xfrm rot="19444685">
          <a:off x="3504872" y="890547"/>
          <a:ext cx="106045" cy="3422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/>
        </a:p>
      </dsp:txBody>
      <dsp:txXfrm rot="19444685">
        <a:off x="3504872" y="890547"/>
        <a:ext cx="106045" cy="342255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A92976B-83D2-428D-86DD-C6A91BD59A60}">
      <dsp:nvSpPr>
        <dsp:cNvPr id="0" name=""/>
        <dsp:cNvSpPr/>
      </dsp:nvSpPr>
      <dsp:spPr>
        <a:xfrm rot="5400000">
          <a:off x="-180574" y="184022"/>
          <a:ext cx="1203829" cy="84268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1</a:t>
          </a:r>
          <a:r>
            <a:rPr lang="de-DE" sz="2900" kern="1200" dirty="0" smtClean="0"/>
            <a:t>.</a:t>
          </a:r>
          <a:endParaRPr lang="de-DE" sz="2900" kern="1200" dirty="0"/>
        </a:p>
      </dsp:txBody>
      <dsp:txXfrm rot="5400000">
        <a:off x="-180574" y="184022"/>
        <a:ext cx="1203829" cy="842680"/>
      </dsp:txXfrm>
    </dsp:sp>
    <dsp:sp modelId="{945D265A-8074-4572-8416-45CA99D54D42}">
      <dsp:nvSpPr>
        <dsp:cNvPr id="0" name=""/>
        <dsp:cNvSpPr/>
      </dsp:nvSpPr>
      <dsp:spPr>
        <a:xfrm rot="5400000">
          <a:off x="2046114" y="-1199985"/>
          <a:ext cx="782900" cy="3189767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Bestellung</a:t>
          </a:r>
          <a:endParaRPr lang="de-DE" sz="12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§ 20 Abs. 1 Satz 1 </a:t>
          </a:r>
          <a:r>
            <a:rPr lang="de-DE" sz="1200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200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1200" kern="1200" dirty="0">
            <a:latin typeface="Arial" pitchFamily="34" charset="0"/>
            <a:cs typeface="Arial" pitchFamily="34" charset="0"/>
          </a:endParaRPr>
        </a:p>
      </dsp:txBody>
      <dsp:txXfrm rot="5400000">
        <a:off x="2046114" y="-1199985"/>
        <a:ext cx="782900" cy="3189767"/>
      </dsp:txXfrm>
    </dsp:sp>
    <dsp:sp modelId="{D928EEC7-8E03-40C1-8FF6-AF2016946ED7}">
      <dsp:nvSpPr>
        <dsp:cNvPr id="0" name=""/>
        <dsp:cNvSpPr/>
      </dsp:nvSpPr>
      <dsp:spPr>
        <a:xfrm rot="5400000">
          <a:off x="-161386" y="1205330"/>
          <a:ext cx="1203829" cy="84268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2.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 rot="5400000">
        <a:off x="-161386" y="1205330"/>
        <a:ext cx="1203829" cy="842680"/>
      </dsp:txXfrm>
    </dsp:sp>
    <dsp:sp modelId="{BDCE7A63-A04F-4F5C-914A-A7B2E246BF74}">
      <dsp:nvSpPr>
        <dsp:cNvPr id="0" name=""/>
        <dsp:cNvSpPr/>
      </dsp:nvSpPr>
      <dsp:spPr>
        <a:xfrm rot="5400000">
          <a:off x="2046319" y="-196783"/>
          <a:ext cx="782489" cy="3189767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Zusammensetzung und Amtszeit</a:t>
          </a:r>
          <a:endParaRPr lang="de-DE" sz="12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§ 20 Abs. 1 Satz 2, 3 und 4 </a:t>
          </a:r>
          <a:r>
            <a:rPr lang="de-DE" sz="1200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200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1200" kern="1200" dirty="0">
            <a:latin typeface="Arial" pitchFamily="34" charset="0"/>
            <a:cs typeface="Arial" pitchFamily="34" charset="0"/>
          </a:endParaRPr>
        </a:p>
      </dsp:txBody>
      <dsp:txXfrm rot="5400000">
        <a:off x="2046319" y="-196783"/>
        <a:ext cx="782489" cy="3189767"/>
      </dsp:txXfrm>
    </dsp:sp>
    <dsp:sp modelId="{ECC9943C-6222-4673-AF3C-7B037EC97775}">
      <dsp:nvSpPr>
        <dsp:cNvPr id="0" name=""/>
        <dsp:cNvSpPr/>
      </dsp:nvSpPr>
      <dsp:spPr>
        <a:xfrm rot="5400000">
          <a:off x="-180574" y="2190836"/>
          <a:ext cx="1203829" cy="84268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3.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 rot="5400000">
        <a:off x="-180574" y="2190836"/>
        <a:ext cx="1203829" cy="842680"/>
      </dsp:txXfrm>
    </dsp:sp>
    <dsp:sp modelId="{7610EA35-E0D6-4078-9E53-F71D2248DC63}">
      <dsp:nvSpPr>
        <dsp:cNvPr id="0" name=""/>
        <dsp:cNvSpPr/>
      </dsp:nvSpPr>
      <dsp:spPr>
        <a:xfrm rot="5400000">
          <a:off x="2046319" y="806623"/>
          <a:ext cx="782489" cy="3189767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Beschlussfähigkeit und Mehrheitsverhältnis</a:t>
          </a:r>
          <a:endParaRPr lang="de-DE" sz="12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§ 20 Abs. 2 </a:t>
          </a:r>
          <a:r>
            <a:rPr lang="de-DE" sz="1200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200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1200" kern="1200" dirty="0">
            <a:latin typeface="Arial" pitchFamily="34" charset="0"/>
            <a:cs typeface="Arial" pitchFamily="34" charset="0"/>
          </a:endParaRPr>
        </a:p>
      </dsp:txBody>
      <dsp:txXfrm rot="5400000">
        <a:off x="2046319" y="806623"/>
        <a:ext cx="782489" cy="3189767"/>
      </dsp:txXfrm>
    </dsp:sp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0356BF-018E-4AD2-888C-0BF109022A85}">
      <dsp:nvSpPr>
        <dsp:cNvPr id="0" name=""/>
        <dsp:cNvSpPr/>
      </dsp:nvSpPr>
      <dsp:spPr>
        <a:xfrm>
          <a:off x="2338642" y="176160"/>
          <a:ext cx="3496106" cy="1214151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F2A7BE-D158-44DE-80D1-ED4D7D1DDA2B}">
      <dsp:nvSpPr>
        <dsp:cNvPr id="0" name=""/>
        <dsp:cNvSpPr/>
      </dsp:nvSpPr>
      <dsp:spPr>
        <a:xfrm>
          <a:off x="3753346" y="3149205"/>
          <a:ext cx="677540" cy="433625"/>
        </a:xfrm>
        <a:prstGeom prst="down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E79D9E-E521-40BE-904C-F97F52922861}">
      <dsp:nvSpPr>
        <dsp:cNvPr id="0" name=""/>
        <dsp:cNvSpPr/>
      </dsp:nvSpPr>
      <dsp:spPr>
        <a:xfrm>
          <a:off x="2435920" y="3523208"/>
          <a:ext cx="3431160" cy="813048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Rechtswidrigkeit der Prüfung und der Prüfungsentscheidung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Wiederholung der Prüfung !</a:t>
          </a:r>
          <a:endParaRPr lang="de-DE" sz="1400" kern="12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sp:txBody>
      <dsp:txXfrm>
        <a:off x="2435920" y="3523208"/>
        <a:ext cx="3431160" cy="813048"/>
      </dsp:txXfrm>
    </dsp:sp>
    <dsp:sp modelId="{1E2523D1-53D9-4B3B-8B8A-8B0CADD1108D}">
      <dsp:nvSpPr>
        <dsp:cNvPr id="0" name=""/>
        <dsp:cNvSpPr/>
      </dsp:nvSpPr>
      <dsp:spPr>
        <a:xfrm>
          <a:off x="3609707" y="1484083"/>
          <a:ext cx="1219572" cy="121957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1" kern="1200" dirty="0" smtClean="0">
              <a:latin typeface="Arial" pitchFamily="34" charset="0"/>
              <a:cs typeface="Arial" pitchFamily="34" charset="0"/>
            </a:rPr>
            <a:t>falscher Prüfungs-</a:t>
          </a:r>
          <a:r>
            <a:rPr lang="de-DE" sz="1000" b="1" kern="1200" dirty="0" err="1" smtClean="0">
              <a:latin typeface="Arial" pitchFamily="34" charset="0"/>
              <a:cs typeface="Arial" pitchFamily="34" charset="0"/>
            </a:rPr>
            <a:t>stoff</a:t>
          </a:r>
          <a:endParaRPr lang="de-DE" sz="1000" b="1" kern="1200" dirty="0">
            <a:latin typeface="Arial" pitchFamily="34" charset="0"/>
            <a:cs typeface="Arial" pitchFamily="34" charset="0"/>
          </a:endParaRPr>
        </a:p>
      </dsp:txBody>
      <dsp:txXfrm>
        <a:off x="3609707" y="1484083"/>
        <a:ext cx="1219572" cy="1219572"/>
      </dsp:txXfrm>
    </dsp:sp>
    <dsp:sp modelId="{F49B4EF0-2EAD-4303-9751-44101C8080F2}">
      <dsp:nvSpPr>
        <dsp:cNvPr id="0" name=""/>
        <dsp:cNvSpPr/>
      </dsp:nvSpPr>
      <dsp:spPr>
        <a:xfrm>
          <a:off x="2737036" y="569133"/>
          <a:ext cx="1219572" cy="1219572"/>
        </a:xfrm>
        <a:prstGeom prst="ellips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1" kern="1200" dirty="0" smtClean="0">
              <a:latin typeface="Arial" pitchFamily="34" charset="0"/>
              <a:cs typeface="Arial" pitchFamily="34" charset="0"/>
            </a:rPr>
            <a:t>falsche Prüfungs-form</a:t>
          </a:r>
          <a:endParaRPr lang="de-DE" sz="1000" b="1" kern="1200" dirty="0">
            <a:latin typeface="Arial" pitchFamily="34" charset="0"/>
            <a:cs typeface="Arial" pitchFamily="34" charset="0"/>
          </a:endParaRPr>
        </a:p>
      </dsp:txBody>
      <dsp:txXfrm>
        <a:off x="2737036" y="569133"/>
        <a:ext cx="1219572" cy="1219572"/>
      </dsp:txXfrm>
    </dsp:sp>
    <dsp:sp modelId="{7D78D202-91F8-4802-ACA3-ABCE7FFE9450}">
      <dsp:nvSpPr>
        <dsp:cNvPr id="0" name=""/>
        <dsp:cNvSpPr/>
      </dsp:nvSpPr>
      <dsp:spPr>
        <a:xfrm>
          <a:off x="3983709" y="274268"/>
          <a:ext cx="1219572" cy="1219572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1" kern="1200" dirty="0" smtClean="0">
              <a:latin typeface="Arial" pitchFamily="34" charset="0"/>
              <a:cs typeface="Arial" pitchFamily="34" charset="0"/>
            </a:rPr>
            <a:t>falscher Prüfer/ keine bzw. unwirksame Bestellung</a:t>
          </a:r>
          <a:endParaRPr lang="de-DE" sz="1000" b="1" kern="1200" dirty="0">
            <a:latin typeface="Arial" pitchFamily="34" charset="0"/>
            <a:cs typeface="Arial" pitchFamily="34" charset="0"/>
          </a:endParaRPr>
        </a:p>
      </dsp:txBody>
      <dsp:txXfrm>
        <a:off x="3983709" y="274268"/>
        <a:ext cx="1219572" cy="1219572"/>
      </dsp:txXfrm>
    </dsp:sp>
    <dsp:sp modelId="{195C25FC-B55D-4993-8CD2-458F1BB05FD4}">
      <dsp:nvSpPr>
        <dsp:cNvPr id="0" name=""/>
        <dsp:cNvSpPr/>
      </dsp:nvSpPr>
      <dsp:spPr>
        <a:xfrm>
          <a:off x="2171328" y="170492"/>
          <a:ext cx="3794224" cy="3035379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96DD326-CBC2-4209-A886-40CC27659FFD}">
      <dsp:nvSpPr>
        <dsp:cNvPr id="0" name=""/>
        <dsp:cNvSpPr/>
      </dsp:nvSpPr>
      <dsp:spPr>
        <a:xfrm rot="5400000">
          <a:off x="-274207" y="274207"/>
          <a:ext cx="1828053" cy="1279637"/>
        </a:xfrm>
        <a:prstGeom prst="chevron">
          <a:avLst/>
        </a:prstGeom>
        <a:solidFill>
          <a:srgbClr val="FF0000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latin typeface="Arial" pitchFamily="34" charset="0"/>
              <a:cs typeface="Arial" pitchFamily="34" charset="0"/>
            </a:rPr>
            <a:t>Prüfung</a:t>
          </a:r>
          <a:endParaRPr lang="de-DE" sz="1400" kern="1200" dirty="0">
            <a:latin typeface="Arial" pitchFamily="34" charset="0"/>
            <a:cs typeface="Arial" pitchFamily="34" charset="0"/>
          </a:endParaRPr>
        </a:p>
      </dsp:txBody>
      <dsp:txXfrm rot="5400000">
        <a:off x="-274207" y="274207"/>
        <a:ext cx="1828053" cy="1279637"/>
      </dsp:txXfrm>
    </dsp:sp>
    <dsp:sp modelId="{8C38B605-393C-482D-B33D-E72F38BBE967}">
      <dsp:nvSpPr>
        <dsp:cNvPr id="0" name=""/>
        <dsp:cNvSpPr/>
      </dsp:nvSpPr>
      <dsp:spPr>
        <a:xfrm rot="5400000">
          <a:off x="4202650" y="-2978528"/>
          <a:ext cx="1188234" cy="7145298"/>
        </a:xfrm>
        <a:prstGeom prst="round2SameRect">
          <a:avLst/>
        </a:prstGeom>
        <a:noFill/>
        <a:ln w="25400" cap="flat" cmpd="sng" algn="ctr">
          <a:solidFill>
            <a:srgbClr val="FF000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Leistungsbewertung als höchstpersönliche Einschätzung des Prüfers</a:t>
          </a:r>
          <a:endParaRPr lang="de-DE" sz="12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334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Bewertungsspielraum des Prüfers</a:t>
          </a:r>
          <a:endParaRPr lang="de-DE" sz="1200" kern="1200" dirty="0">
            <a:latin typeface="Arial" pitchFamily="34" charset="0"/>
            <a:cs typeface="Arial" pitchFamily="34" charset="0"/>
          </a:endParaRPr>
        </a:p>
      </dsp:txBody>
      <dsp:txXfrm rot="5400000">
        <a:off x="4202650" y="-2978528"/>
        <a:ext cx="1188234" cy="7145298"/>
      </dsp:txXfrm>
    </dsp:sp>
    <dsp:sp modelId="{EB9D7C2B-F2D7-4DB0-98A4-EBEEF3252ECE}">
      <dsp:nvSpPr>
        <dsp:cNvPr id="0" name=""/>
        <dsp:cNvSpPr/>
      </dsp:nvSpPr>
      <dsp:spPr>
        <a:xfrm rot="5400000">
          <a:off x="-274207" y="1916465"/>
          <a:ext cx="1828053" cy="1279637"/>
        </a:xfrm>
        <a:prstGeom prst="chevron">
          <a:avLst/>
        </a:prstGeom>
        <a:solidFill>
          <a:srgbClr val="FFC0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Grundrechte</a:t>
          </a:r>
          <a:endParaRPr lang="de-DE" sz="14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5400000">
        <a:off x="-274207" y="1916465"/>
        <a:ext cx="1828053" cy="1279637"/>
      </dsp:txXfrm>
    </dsp:sp>
    <dsp:sp modelId="{9B616AD8-D6E9-49A2-A169-84821FB0D552}">
      <dsp:nvSpPr>
        <dsp:cNvPr id="0" name=""/>
        <dsp:cNvSpPr/>
      </dsp:nvSpPr>
      <dsp:spPr>
        <a:xfrm rot="5400000">
          <a:off x="4258169" y="-1336274"/>
          <a:ext cx="1188234" cy="7145298"/>
        </a:xfrm>
        <a:prstGeom prst="round2SameRect">
          <a:avLst/>
        </a:prstGeom>
        <a:noFill/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Defizit an Grundrechtsschutz durch den Bewertungsspielraum der Prüfer</a:t>
          </a:r>
          <a:endParaRPr lang="de-DE" sz="12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1200" kern="1200" dirty="0">
            <a:latin typeface="Arial" pitchFamily="34" charset="0"/>
            <a:cs typeface="Arial" pitchFamily="34" charset="0"/>
          </a:endParaRPr>
        </a:p>
      </dsp:txBody>
      <dsp:txXfrm rot="5400000">
        <a:off x="4258169" y="-1336274"/>
        <a:ext cx="1188234" cy="7145298"/>
      </dsp:txXfrm>
    </dsp:sp>
    <dsp:sp modelId="{9FFFF679-3998-4C38-A7EA-DD06BBCA85D8}">
      <dsp:nvSpPr>
        <dsp:cNvPr id="0" name=""/>
        <dsp:cNvSpPr/>
      </dsp:nvSpPr>
      <dsp:spPr>
        <a:xfrm rot="5400000">
          <a:off x="-274207" y="3552980"/>
          <a:ext cx="1828053" cy="1279637"/>
        </a:xfrm>
        <a:prstGeom prst="chevron">
          <a:avLst/>
        </a:prstGeom>
        <a:solidFill>
          <a:srgbClr val="00CC00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>
              <a:latin typeface="Arial" pitchFamily="34" charset="0"/>
              <a:cs typeface="Arial" pitchFamily="34" charset="0"/>
            </a:rPr>
            <a:t>Grundrechts-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err="1" smtClean="0">
              <a:latin typeface="Arial" pitchFamily="34" charset="0"/>
              <a:cs typeface="Arial" pitchFamily="34" charset="0"/>
            </a:rPr>
            <a:t>schutz</a:t>
          </a:r>
          <a:endParaRPr lang="de-DE" sz="1200" b="1" kern="1200" dirty="0" smtClean="0">
            <a:latin typeface="Arial" pitchFamily="34" charset="0"/>
            <a:cs typeface="Arial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>
              <a:latin typeface="Arial" pitchFamily="34" charset="0"/>
              <a:cs typeface="Arial" pitchFamily="34" charset="0"/>
            </a:rPr>
            <a:t>durch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>
              <a:latin typeface="Arial" pitchFamily="34" charset="0"/>
              <a:cs typeface="Arial" pitchFamily="34" charset="0"/>
            </a:rPr>
            <a:t>Verfahren </a:t>
          </a:r>
          <a:r>
            <a:rPr lang="de-DE" sz="1200" kern="1200" dirty="0" smtClean="0">
              <a:latin typeface="Arial" pitchFamily="34" charset="0"/>
              <a:cs typeface="Arial" pitchFamily="34" charset="0"/>
            </a:rPr>
            <a:t> </a:t>
          </a:r>
          <a:endParaRPr lang="de-DE" sz="1200" kern="1200" dirty="0">
            <a:latin typeface="Arial" pitchFamily="34" charset="0"/>
            <a:cs typeface="Arial" pitchFamily="34" charset="0"/>
          </a:endParaRPr>
        </a:p>
      </dsp:txBody>
      <dsp:txXfrm rot="5400000">
        <a:off x="-274207" y="3552980"/>
        <a:ext cx="1828053" cy="1279637"/>
      </dsp:txXfrm>
    </dsp:sp>
    <dsp:sp modelId="{E5C81927-6AC6-4198-9745-7CA044692172}">
      <dsp:nvSpPr>
        <dsp:cNvPr id="0" name=""/>
        <dsp:cNvSpPr/>
      </dsp:nvSpPr>
      <dsp:spPr>
        <a:xfrm rot="5400000">
          <a:off x="4257856" y="300552"/>
          <a:ext cx="1188859" cy="7145298"/>
        </a:xfrm>
        <a:prstGeom prst="round2SameRect">
          <a:avLst/>
        </a:prstGeom>
        <a:noFill/>
        <a:ln w="25400" cap="flat" cmpd="sng" algn="ctr">
          <a:solidFill>
            <a:srgbClr val="00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b="1" kern="1200" dirty="0" smtClean="0">
              <a:latin typeface="Arial" pitchFamily="34" charset="0"/>
              <a:cs typeface="Arial" pitchFamily="34" charset="0"/>
            </a:rPr>
            <a:t>Verfahrensrechtliche Absicherung des Grundrechtsschutzes als Ausgleich</a:t>
          </a:r>
          <a:endParaRPr lang="de-DE" sz="1100" b="1" kern="1200" dirty="0">
            <a:latin typeface="Arial" pitchFamily="34" charset="0"/>
            <a:cs typeface="Arial" pitchFamily="34" charset="0"/>
          </a:endParaRPr>
        </a:p>
        <a:p>
          <a:pPr marL="57150" lvl="1" indent="-57150" algn="l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b="1" kern="1200" dirty="0" err="1" smtClean="0">
              <a:latin typeface="Arial" pitchFamily="34" charset="0"/>
              <a:cs typeface="Arial" pitchFamily="34" charset="0"/>
            </a:rPr>
            <a:t>Wesentlichkeitstherorie</a:t>
          </a:r>
          <a:r>
            <a:rPr lang="de-DE" sz="1100" kern="1200" dirty="0" smtClean="0">
              <a:latin typeface="Arial" pitchFamily="34" charset="0"/>
              <a:cs typeface="Arial" pitchFamily="34" charset="0"/>
            </a:rPr>
            <a:t>: Die Grundentscheidungen zur Prüfung und zum Prüfungsverfahren in „ob“ und wie muss der Gesetzgeber selbst treffen.“	</a:t>
          </a:r>
          <a:endParaRPr lang="de-DE" sz="1100" kern="1200" dirty="0">
            <a:latin typeface="Arial" pitchFamily="34" charset="0"/>
            <a:cs typeface="Arial" pitchFamily="34" charset="0"/>
          </a:endParaRPr>
        </a:p>
        <a:p>
          <a:pPr marL="57150" lvl="1" indent="-57150" algn="l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100" kern="1200" dirty="0" smtClean="0">
              <a:latin typeface="Arial" pitchFamily="34" charset="0"/>
              <a:cs typeface="Arial" pitchFamily="34" charset="0"/>
            </a:rPr>
            <a:t>Deshalb: Die Mindestanforderungen an den Inhalt von Prüfungen- Prüfungs- und Studienordnungen müssen durch Parlamentsgesetze geregelt werden - §§ 34, 35, 36 und 37 </a:t>
          </a:r>
          <a:r>
            <a:rPr lang="de-DE" sz="1100" kern="1200" dirty="0" err="1" smtClean="0">
              <a:latin typeface="Arial" pitchFamily="34" charset="0"/>
              <a:cs typeface="Arial" pitchFamily="34" charset="0"/>
            </a:rPr>
            <a:t>SächsHSFG</a:t>
          </a:r>
          <a:r>
            <a:rPr lang="de-DE" sz="1100" kern="1200" dirty="0" smtClean="0">
              <a:latin typeface="Arial" pitchFamily="34" charset="0"/>
              <a:cs typeface="Arial" pitchFamily="34" charset="0"/>
            </a:rPr>
            <a:t>   </a:t>
          </a:r>
          <a:endParaRPr lang="de-DE" sz="1100" kern="1200" dirty="0">
            <a:latin typeface="Arial" pitchFamily="34" charset="0"/>
            <a:cs typeface="Arial" pitchFamily="34" charset="0"/>
          </a:endParaRPr>
        </a:p>
      </dsp:txBody>
      <dsp:txXfrm rot="5400000">
        <a:off x="4257856" y="300552"/>
        <a:ext cx="1188859" cy="714529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1946B94-BC27-455C-B77E-ABBBF8593AD2}">
      <dsp:nvSpPr>
        <dsp:cNvPr id="0" name=""/>
        <dsp:cNvSpPr/>
      </dsp:nvSpPr>
      <dsp:spPr>
        <a:xfrm>
          <a:off x="1785" y="824966"/>
          <a:ext cx="2175867" cy="87034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Beurteilungsspiel-raum des Prüfers</a:t>
          </a:r>
          <a:endParaRPr lang="de-DE" sz="1200" kern="1200" dirty="0">
            <a:latin typeface="Arial" pitchFamily="34" charset="0"/>
            <a:cs typeface="Arial" pitchFamily="34" charset="0"/>
          </a:endParaRPr>
        </a:p>
      </dsp:txBody>
      <dsp:txXfrm>
        <a:off x="1785" y="824966"/>
        <a:ext cx="2175867" cy="870346"/>
      </dsp:txXfrm>
    </dsp:sp>
    <dsp:sp modelId="{01DDD90B-B773-4A42-82C9-660805343911}">
      <dsp:nvSpPr>
        <dsp:cNvPr id="0" name=""/>
        <dsp:cNvSpPr/>
      </dsp:nvSpPr>
      <dsp:spPr>
        <a:xfrm>
          <a:off x="1960066" y="824966"/>
          <a:ext cx="2175867" cy="87034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eingeschränkter Rechtsschutz für den Prüfling</a:t>
          </a:r>
          <a:endParaRPr lang="de-DE" sz="1200" kern="1200" dirty="0">
            <a:latin typeface="Arial" pitchFamily="34" charset="0"/>
            <a:cs typeface="Arial" pitchFamily="34" charset="0"/>
          </a:endParaRPr>
        </a:p>
      </dsp:txBody>
      <dsp:txXfrm>
        <a:off x="1960066" y="824966"/>
        <a:ext cx="2175867" cy="870346"/>
      </dsp:txXfrm>
    </dsp:sp>
    <dsp:sp modelId="{61A12AC9-D04B-4B79-B02B-7DAE2DE53DF1}">
      <dsp:nvSpPr>
        <dsp:cNvPr id="0" name=""/>
        <dsp:cNvSpPr/>
      </dsp:nvSpPr>
      <dsp:spPr>
        <a:xfrm>
          <a:off x="3918346" y="824966"/>
          <a:ext cx="2175867" cy="87034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Grundrechts-</a:t>
          </a:r>
          <a:r>
            <a:rPr lang="de-DE" sz="1200" kern="1200" dirty="0" err="1" smtClean="0">
              <a:latin typeface="Arial" pitchFamily="34" charset="0"/>
              <a:cs typeface="Arial" pitchFamily="34" charset="0"/>
            </a:rPr>
            <a:t>schutz</a:t>
          </a:r>
          <a:r>
            <a:rPr lang="de-DE" sz="1200" kern="1200" dirty="0" smtClean="0">
              <a:latin typeface="Arial" pitchFamily="34" charset="0"/>
              <a:cs typeface="Arial" pitchFamily="34" charset="0"/>
            </a:rPr>
            <a:t> durch Verfahren</a:t>
          </a:r>
          <a:endParaRPr lang="de-DE" sz="1200" kern="1200" dirty="0">
            <a:latin typeface="Arial" pitchFamily="34" charset="0"/>
            <a:cs typeface="Arial" pitchFamily="34" charset="0"/>
          </a:endParaRPr>
        </a:p>
      </dsp:txBody>
      <dsp:txXfrm>
        <a:off x="3918346" y="824966"/>
        <a:ext cx="2175867" cy="87034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F9AF886-9D9A-450F-A00C-91558B6D9EE4}">
      <dsp:nvSpPr>
        <dsp:cNvPr id="0" name=""/>
        <dsp:cNvSpPr/>
      </dsp:nvSpPr>
      <dsp:spPr>
        <a:xfrm>
          <a:off x="1856" y="1239831"/>
          <a:ext cx="2261782" cy="90471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Grundrechts-</a:t>
          </a:r>
          <a:r>
            <a:rPr lang="de-DE" sz="1200" kern="1200" dirty="0" err="1" smtClean="0">
              <a:latin typeface="Arial" pitchFamily="34" charset="0"/>
              <a:cs typeface="Arial" pitchFamily="34" charset="0"/>
            </a:rPr>
            <a:t>schutz</a:t>
          </a:r>
          <a:r>
            <a:rPr lang="de-DE" sz="1200" kern="1200" dirty="0" smtClean="0">
              <a:latin typeface="Arial" pitchFamily="34" charset="0"/>
              <a:cs typeface="Arial" pitchFamily="34" charset="0"/>
            </a:rPr>
            <a:t> durch Verfahren</a:t>
          </a:r>
          <a:endParaRPr lang="de-DE" sz="1200" kern="1200" dirty="0">
            <a:latin typeface="Arial" pitchFamily="34" charset="0"/>
            <a:cs typeface="Arial" pitchFamily="34" charset="0"/>
          </a:endParaRPr>
        </a:p>
      </dsp:txBody>
      <dsp:txXfrm>
        <a:off x="1856" y="1239831"/>
        <a:ext cx="2261782" cy="904713"/>
      </dsp:txXfrm>
    </dsp:sp>
    <dsp:sp modelId="{A9EB6BFA-3DF7-453C-ABD5-6DEB72CA84D8}">
      <dsp:nvSpPr>
        <dsp:cNvPr id="0" name=""/>
        <dsp:cNvSpPr/>
      </dsp:nvSpPr>
      <dsp:spPr>
        <a:xfrm>
          <a:off x="2037460" y="1239831"/>
          <a:ext cx="2261782" cy="904713"/>
        </a:xfrm>
        <a:prstGeom prst="chevron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verfahrensrechtliche Absicherung durch </a:t>
          </a:r>
          <a:r>
            <a:rPr lang="de-DE" sz="1000" kern="1200" dirty="0" smtClean="0">
              <a:latin typeface="Arial" pitchFamily="34" charset="0"/>
              <a:cs typeface="Arial" pitchFamily="34" charset="0"/>
            </a:rPr>
            <a:t>ein engmaschiges </a:t>
          </a:r>
          <a:r>
            <a:rPr lang="de-DE" sz="1000" kern="1200" dirty="0" smtClean="0">
              <a:latin typeface="Arial" pitchFamily="34" charset="0"/>
              <a:cs typeface="Arial" pitchFamily="34" charset="0"/>
            </a:rPr>
            <a:t>Netz von Regelungen</a:t>
          </a:r>
          <a:endParaRPr lang="de-DE" sz="1000" kern="1200" dirty="0">
            <a:latin typeface="Arial" pitchFamily="34" charset="0"/>
            <a:cs typeface="Arial" pitchFamily="34" charset="0"/>
          </a:endParaRPr>
        </a:p>
      </dsp:txBody>
      <dsp:txXfrm>
        <a:off x="2037460" y="1239831"/>
        <a:ext cx="2261782" cy="904713"/>
      </dsp:txXfrm>
    </dsp:sp>
    <dsp:sp modelId="{2C32CD43-4AED-404C-9A45-D62DA1008BE5}">
      <dsp:nvSpPr>
        <dsp:cNvPr id="0" name=""/>
        <dsp:cNvSpPr/>
      </dsp:nvSpPr>
      <dsp:spPr>
        <a:xfrm>
          <a:off x="4073065" y="1239831"/>
          <a:ext cx="2261782" cy="904713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Uneingeschränkte zwingende Geltung der </a:t>
          </a:r>
          <a:r>
            <a:rPr lang="de-DE" sz="1000" kern="1200" dirty="0" smtClean="0">
              <a:latin typeface="Arial" pitchFamily="34" charset="0"/>
              <a:cs typeface="Arial" pitchFamily="34" charset="0"/>
            </a:rPr>
            <a:t>Verfahrensregeln</a:t>
          </a:r>
          <a:endParaRPr lang="de-DE" sz="1000" kern="1200" dirty="0">
            <a:latin typeface="Arial" pitchFamily="34" charset="0"/>
            <a:cs typeface="Arial" pitchFamily="34" charset="0"/>
          </a:endParaRPr>
        </a:p>
      </dsp:txBody>
      <dsp:txXfrm>
        <a:off x="4073065" y="1239831"/>
        <a:ext cx="2261782" cy="904713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AEF412-D374-4CCC-BC62-608D5DAA08F5}">
      <dsp:nvSpPr>
        <dsp:cNvPr id="0" name=""/>
        <dsp:cNvSpPr/>
      </dsp:nvSpPr>
      <dsp:spPr>
        <a:xfrm>
          <a:off x="0" y="521452"/>
          <a:ext cx="7632848" cy="8064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50780D-087D-4904-84C4-B99CCB045997}">
      <dsp:nvSpPr>
        <dsp:cNvPr id="0" name=""/>
        <dsp:cNvSpPr/>
      </dsp:nvSpPr>
      <dsp:spPr>
        <a:xfrm>
          <a:off x="360648" y="116796"/>
          <a:ext cx="5745000" cy="9446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52" tIns="0" rIns="201952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- </a:t>
          </a:r>
          <a:r>
            <a:rPr lang="de-DE" sz="1000" kern="1200" dirty="0" smtClean="0">
              <a:latin typeface="Arial" pitchFamily="34" charset="0"/>
              <a:cs typeface="Arial" pitchFamily="34" charset="0"/>
            </a:rPr>
            <a:t>Prüfungen auf der Basis einer förmlichen Prüfungsordnung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- Prüfungsordnung basiert auf tragfähiger rechtlicher Grundlage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- besondere Hinweis-, Aufklärungs- und Informationspflichten der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  Prüfungsbehörde gegenüber dem Prüfling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000" kern="1200" dirty="0">
            <a:latin typeface="Arial" pitchFamily="34" charset="0"/>
            <a:cs typeface="Arial" pitchFamily="34" charset="0"/>
          </a:endParaRPr>
        </a:p>
      </dsp:txBody>
      <dsp:txXfrm>
        <a:off x="360648" y="116796"/>
        <a:ext cx="5745000" cy="944640"/>
      </dsp:txXfrm>
    </dsp:sp>
    <dsp:sp modelId="{81FB45D4-B6DA-46EF-8077-FE7F2732EF0B}">
      <dsp:nvSpPr>
        <dsp:cNvPr id="0" name=""/>
        <dsp:cNvSpPr/>
      </dsp:nvSpPr>
      <dsp:spPr>
        <a:xfrm>
          <a:off x="0" y="1972972"/>
          <a:ext cx="7632848" cy="8064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7F0D23-1EBC-474E-9128-DED90E3E1464}">
      <dsp:nvSpPr>
        <dsp:cNvPr id="0" name=""/>
        <dsp:cNvSpPr/>
      </dsp:nvSpPr>
      <dsp:spPr>
        <a:xfrm>
          <a:off x="381642" y="1500652"/>
          <a:ext cx="5703057" cy="9446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52" tIns="0" rIns="201952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- </a:t>
          </a:r>
          <a:r>
            <a:rPr lang="de-DE" sz="1000" kern="1200" dirty="0" smtClean="0">
              <a:latin typeface="Arial" pitchFamily="34" charset="0"/>
              <a:cs typeface="Arial" pitchFamily="34" charset="0"/>
            </a:rPr>
            <a:t>Wahrung von Fairness und Sachlichkeit durch die Prüfungsorgane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- Kollegialprinzip als Ausgleich für die </a:t>
          </a:r>
          <a:r>
            <a:rPr lang="de-DE" sz="1000" kern="1200" dirty="0" smtClean="0">
              <a:latin typeface="Arial" pitchFamily="34" charset="0"/>
              <a:cs typeface="Arial" pitchFamily="34" charset="0"/>
            </a:rPr>
            <a:t>beschränkte </a:t>
          </a:r>
          <a:r>
            <a:rPr lang="de-DE" sz="1000" kern="1200" dirty="0" smtClean="0">
              <a:latin typeface="Arial" pitchFamily="34" charset="0"/>
              <a:cs typeface="Arial" pitchFamily="34" charset="0"/>
            </a:rPr>
            <a:t>Überprüfbarkeit von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  Prüfungsentscheidungen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- Antwortspielraum des Prüflings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200" kern="1200" dirty="0" smtClean="0">
            <a:latin typeface="Arial" pitchFamily="34" charset="0"/>
            <a:cs typeface="Arial" pitchFamily="34" charset="0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200" kern="1200" dirty="0">
            <a:latin typeface="Arial" pitchFamily="34" charset="0"/>
            <a:cs typeface="Arial" pitchFamily="34" charset="0"/>
          </a:endParaRPr>
        </a:p>
      </dsp:txBody>
      <dsp:txXfrm>
        <a:off x="381642" y="1500652"/>
        <a:ext cx="5703057" cy="944640"/>
      </dsp:txXfrm>
    </dsp:sp>
    <dsp:sp modelId="{4E53105B-2072-47BB-958A-65AFE47ABE08}">
      <dsp:nvSpPr>
        <dsp:cNvPr id="0" name=""/>
        <dsp:cNvSpPr/>
      </dsp:nvSpPr>
      <dsp:spPr>
        <a:xfrm>
          <a:off x="0" y="3424492"/>
          <a:ext cx="7632848" cy="8064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F10224-81EC-4B99-BBE1-C7791C1BC13D}">
      <dsp:nvSpPr>
        <dsp:cNvPr id="0" name=""/>
        <dsp:cNvSpPr/>
      </dsp:nvSpPr>
      <dsp:spPr>
        <a:xfrm>
          <a:off x="381642" y="2952172"/>
          <a:ext cx="5631034" cy="9446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52" tIns="0" rIns="201952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latin typeface="Arial" pitchFamily="34" charset="0"/>
              <a:cs typeface="Arial" pitchFamily="34" charset="0"/>
            </a:rPr>
            <a:t>- </a:t>
          </a:r>
          <a:r>
            <a:rPr lang="de-DE" sz="1000" kern="1200" dirty="0" smtClean="0">
              <a:latin typeface="Arial" pitchFamily="34" charset="0"/>
              <a:cs typeface="Arial" pitchFamily="34" charset="0"/>
            </a:rPr>
            <a:t>Kausalität bei Verfahrensfehlern wird unterstellt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 smtClean="0">
              <a:latin typeface="Arial" pitchFamily="34" charset="0"/>
              <a:cs typeface="Arial" pitchFamily="34" charset="0"/>
            </a:rPr>
            <a:t>- „Überdenkungsverfahren“</a:t>
          </a:r>
          <a:endParaRPr lang="de-DE" sz="1000" kern="1200" dirty="0">
            <a:latin typeface="Arial" pitchFamily="34" charset="0"/>
            <a:cs typeface="Arial" pitchFamily="34" charset="0"/>
          </a:endParaRPr>
        </a:p>
      </dsp:txBody>
      <dsp:txXfrm>
        <a:off x="381642" y="2952172"/>
        <a:ext cx="5631034" cy="94464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309F5DA-D5B9-41C5-8F86-850099A4E29E}">
      <dsp:nvSpPr>
        <dsp:cNvPr id="0" name=""/>
        <dsp:cNvSpPr/>
      </dsp:nvSpPr>
      <dsp:spPr>
        <a:xfrm rot="5400000">
          <a:off x="-169068" y="169670"/>
          <a:ext cx="1127124" cy="78898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 smtClean="0">
              <a:latin typeface="Arial" pitchFamily="34" charset="0"/>
              <a:cs typeface="Arial" pitchFamily="34" charset="0"/>
            </a:rPr>
            <a:t>1.</a:t>
          </a:r>
          <a:endParaRPr lang="de-DE" sz="1600" b="1" kern="1200" dirty="0">
            <a:latin typeface="Arial" pitchFamily="34" charset="0"/>
            <a:cs typeface="Arial" pitchFamily="34" charset="0"/>
          </a:endParaRPr>
        </a:p>
      </dsp:txBody>
      <dsp:txXfrm rot="5400000">
        <a:off x="-169068" y="169670"/>
        <a:ext cx="1127124" cy="788987"/>
      </dsp:txXfrm>
    </dsp:sp>
    <dsp:sp modelId="{5B9413FA-A988-46B5-A258-619A2F621375}">
      <dsp:nvSpPr>
        <dsp:cNvPr id="0" name=""/>
        <dsp:cNvSpPr/>
      </dsp:nvSpPr>
      <dsp:spPr>
        <a:xfrm rot="5400000">
          <a:off x="3736590" y="-2947001"/>
          <a:ext cx="732631" cy="662783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smtClean="0">
              <a:latin typeface="Arial" pitchFamily="34" charset="0"/>
              <a:cs typeface="Arial" pitchFamily="34" charset="0"/>
            </a:rPr>
            <a:t>Erarbeitung der Prüfungsordnung durch die Fakultät  </a:t>
          </a:r>
          <a:r>
            <a:rPr lang="de-DE" sz="1200" kern="1200" dirty="0" smtClean="0">
              <a:latin typeface="Arial" pitchFamily="34" charset="0"/>
              <a:cs typeface="Arial" pitchFamily="34" charset="0"/>
            </a:rPr>
            <a:t>(im Rahmen des </a:t>
          </a:r>
          <a:r>
            <a:rPr lang="de-DE" sz="1200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200" kern="1200" dirty="0" smtClean="0">
              <a:latin typeface="Arial" pitchFamily="34" charset="0"/>
              <a:cs typeface="Arial" pitchFamily="34" charset="0"/>
            </a:rPr>
            <a:t>, der Musterordnung)</a:t>
          </a:r>
          <a:endParaRPr lang="de-DE" sz="1200" kern="1200" dirty="0">
            <a:latin typeface="Arial" pitchFamily="34" charset="0"/>
            <a:cs typeface="Arial" pitchFamily="34" charset="0"/>
          </a:endParaRPr>
        </a:p>
      </dsp:txBody>
      <dsp:txXfrm rot="5400000">
        <a:off x="3736590" y="-2947001"/>
        <a:ext cx="732631" cy="6627836"/>
      </dsp:txXfrm>
    </dsp:sp>
    <dsp:sp modelId="{1426D62D-CDDD-4602-89F3-6F37791DC667}">
      <dsp:nvSpPr>
        <dsp:cNvPr id="0" name=""/>
        <dsp:cNvSpPr/>
      </dsp:nvSpPr>
      <dsp:spPr>
        <a:xfrm rot="5400000">
          <a:off x="-169068" y="1148227"/>
          <a:ext cx="1127124" cy="788987"/>
        </a:xfrm>
        <a:prstGeom prst="chevron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latin typeface="Arial" pitchFamily="34" charset="0"/>
              <a:cs typeface="Arial" pitchFamily="34" charset="0"/>
            </a:rPr>
            <a:t>2.</a:t>
          </a:r>
          <a:endParaRPr lang="de-DE" sz="1800" kern="1200" dirty="0">
            <a:latin typeface="Arial" pitchFamily="34" charset="0"/>
            <a:cs typeface="Arial" pitchFamily="34" charset="0"/>
          </a:endParaRPr>
        </a:p>
      </dsp:txBody>
      <dsp:txXfrm rot="5400000">
        <a:off x="-169068" y="1148227"/>
        <a:ext cx="1127124" cy="788987"/>
      </dsp:txXfrm>
    </dsp:sp>
    <dsp:sp modelId="{8267B59A-7924-4D04-81C7-1BE78CA20BE2}">
      <dsp:nvSpPr>
        <dsp:cNvPr id="0" name=""/>
        <dsp:cNvSpPr/>
      </dsp:nvSpPr>
      <dsp:spPr>
        <a:xfrm rot="5400000">
          <a:off x="3736590" y="-1968443"/>
          <a:ext cx="732631" cy="662783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smtClean="0">
              <a:latin typeface="Arial" pitchFamily="34" charset="0"/>
              <a:cs typeface="Arial" pitchFamily="34" charset="0"/>
            </a:rPr>
            <a:t>Beschluss der Prüfungsordnung durch den Fakultätsrat </a:t>
          </a:r>
          <a:r>
            <a:rPr lang="de-DE" sz="1200" kern="1200" dirty="0" smtClean="0">
              <a:latin typeface="Arial" pitchFamily="34" charset="0"/>
              <a:cs typeface="Arial" pitchFamily="34" charset="0"/>
            </a:rPr>
            <a:t>(Beschlussfähigkeit, Beschluss mit der erforderlichen Mehrheit)</a:t>
          </a:r>
          <a:endParaRPr lang="de-DE" sz="1200" kern="1200" dirty="0">
            <a:latin typeface="Arial" pitchFamily="34" charset="0"/>
            <a:cs typeface="Arial" pitchFamily="34" charset="0"/>
          </a:endParaRPr>
        </a:p>
      </dsp:txBody>
      <dsp:txXfrm rot="5400000">
        <a:off x="3736590" y="-1968443"/>
        <a:ext cx="732631" cy="6627836"/>
      </dsp:txXfrm>
    </dsp:sp>
    <dsp:sp modelId="{92C83694-75CD-40D6-916C-A48BB89C7524}">
      <dsp:nvSpPr>
        <dsp:cNvPr id="0" name=""/>
        <dsp:cNvSpPr/>
      </dsp:nvSpPr>
      <dsp:spPr>
        <a:xfrm rot="5400000">
          <a:off x="-169068" y="2126784"/>
          <a:ext cx="1127124" cy="788987"/>
        </a:xfrm>
        <a:prstGeom prst="chevron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latin typeface="Arial" pitchFamily="34" charset="0"/>
              <a:cs typeface="Arial" pitchFamily="34" charset="0"/>
            </a:rPr>
            <a:t>3.</a:t>
          </a:r>
          <a:endParaRPr lang="de-DE" sz="1800" b="1" kern="1200" dirty="0">
            <a:latin typeface="Arial" pitchFamily="34" charset="0"/>
            <a:cs typeface="Arial" pitchFamily="34" charset="0"/>
          </a:endParaRPr>
        </a:p>
      </dsp:txBody>
      <dsp:txXfrm rot="5400000">
        <a:off x="-169068" y="2126784"/>
        <a:ext cx="1127124" cy="788987"/>
      </dsp:txXfrm>
    </dsp:sp>
    <dsp:sp modelId="{0132A24D-5E86-47A8-BA27-A7973C2125C4}">
      <dsp:nvSpPr>
        <dsp:cNvPr id="0" name=""/>
        <dsp:cNvSpPr/>
      </dsp:nvSpPr>
      <dsp:spPr>
        <a:xfrm rot="5400000">
          <a:off x="3736590" y="-989886"/>
          <a:ext cx="732631" cy="662783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smtClean="0">
              <a:latin typeface="Arial" pitchFamily="34" charset="0"/>
              <a:cs typeface="Arial" pitchFamily="34" charset="0"/>
            </a:rPr>
            <a:t>Genehmigung durch das </a:t>
          </a:r>
          <a:r>
            <a:rPr lang="de-DE" sz="1600" kern="1200" dirty="0" err="1" smtClean="0">
              <a:latin typeface="Arial" pitchFamily="34" charset="0"/>
              <a:cs typeface="Arial" pitchFamily="34" charset="0"/>
            </a:rPr>
            <a:t>Rektorrat</a:t>
          </a:r>
          <a:endParaRPr lang="de-DE" sz="1600" kern="1200" dirty="0">
            <a:latin typeface="Arial" pitchFamily="34" charset="0"/>
            <a:cs typeface="Arial" pitchFamily="34" charset="0"/>
          </a:endParaRPr>
        </a:p>
      </dsp:txBody>
      <dsp:txXfrm rot="5400000">
        <a:off x="3736590" y="-989886"/>
        <a:ext cx="732631" cy="6627836"/>
      </dsp:txXfrm>
    </dsp:sp>
    <dsp:sp modelId="{1B5FDE62-6B6C-4FE4-AED2-699EB6A79DA0}">
      <dsp:nvSpPr>
        <dsp:cNvPr id="0" name=""/>
        <dsp:cNvSpPr/>
      </dsp:nvSpPr>
      <dsp:spPr>
        <a:xfrm rot="5400000">
          <a:off x="-169068" y="3105342"/>
          <a:ext cx="1127124" cy="788987"/>
        </a:xfrm>
        <a:prstGeom prst="chevron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latin typeface="Arial" pitchFamily="34" charset="0"/>
              <a:cs typeface="Arial" pitchFamily="34" charset="0"/>
            </a:rPr>
            <a:t>4.</a:t>
          </a:r>
          <a:endParaRPr lang="de-DE" sz="1800" b="1" kern="1200" dirty="0">
            <a:latin typeface="Arial" pitchFamily="34" charset="0"/>
            <a:cs typeface="Arial" pitchFamily="34" charset="0"/>
          </a:endParaRPr>
        </a:p>
      </dsp:txBody>
      <dsp:txXfrm rot="5400000">
        <a:off x="-169068" y="3105342"/>
        <a:ext cx="1127124" cy="788987"/>
      </dsp:txXfrm>
    </dsp:sp>
    <dsp:sp modelId="{32885E52-A1EA-4591-A015-CC4E67D6FBF5}">
      <dsp:nvSpPr>
        <dsp:cNvPr id="0" name=""/>
        <dsp:cNvSpPr/>
      </dsp:nvSpPr>
      <dsp:spPr>
        <a:xfrm rot="5400000">
          <a:off x="3736590" y="-11328"/>
          <a:ext cx="732631" cy="662783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smtClean="0">
              <a:latin typeface="Arial" pitchFamily="34" charset="0"/>
              <a:cs typeface="Arial" pitchFamily="34" charset="0"/>
            </a:rPr>
            <a:t>Veröffentlichung und Inkrafttreten</a:t>
          </a:r>
          <a:endParaRPr lang="de-DE" sz="1600" kern="1200" dirty="0">
            <a:latin typeface="Arial" pitchFamily="34" charset="0"/>
            <a:cs typeface="Arial" pitchFamily="34" charset="0"/>
          </a:endParaRPr>
        </a:p>
      </dsp:txBody>
      <dsp:txXfrm rot="5400000">
        <a:off x="3736590" y="-11328"/>
        <a:ext cx="732631" cy="6627836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17AAE78-692A-47D0-8A2D-6CF37B74A10D}">
      <dsp:nvSpPr>
        <dsp:cNvPr id="0" name=""/>
        <dsp:cNvSpPr/>
      </dsp:nvSpPr>
      <dsp:spPr>
        <a:xfrm>
          <a:off x="0" y="0"/>
          <a:ext cx="8352928" cy="140008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1. 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die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allgemeinen Zulassungsvoraussetzungen für den Studiengang.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   § 34 Abs. 1 Satz 2 Nr. 1 </a:t>
          </a:r>
          <a:r>
            <a:rPr lang="de-DE" sz="1400" b="1" i="0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, § 7 </a:t>
          </a:r>
          <a:r>
            <a:rPr lang="de-DE" sz="1400" b="1" i="0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HTW</a:t>
          </a:r>
          <a:endParaRPr lang="de-DE" sz="1400" b="1" i="0" kern="1200" dirty="0">
            <a:latin typeface="Arial" pitchFamily="34" charset="0"/>
            <a:cs typeface="Arial" pitchFamily="34" charset="0"/>
          </a:endParaRPr>
        </a:p>
      </dsp:txBody>
      <dsp:txXfrm>
        <a:off x="1810594" y="0"/>
        <a:ext cx="6542333" cy="1400085"/>
      </dsp:txXfrm>
    </dsp:sp>
    <dsp:sp modelId="{727A6FC7-D517-4AC0-8D82-C740A1CC529E}">
      <dsp:nvSpPr>
        <dsp:cNvPr id="0" name=""/>
        <dsp:cNvSpPr/>
      </dsp:nvSpPr>
      <dsp:spPr>
        <a:xfrm>
          <a:off x="302447" y="144018"/>
          <a:ext cx="1209721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B16F9C-2FD2-4F2E-A87A-142E8EE2BA6A}">
      <dsp:nvSpPr>
        <dsp:cNvPr id="0" name=""/>
        <dsp:cNvSpPr/>
      </dsp:nvSpPr>
      <dsp:spPr>
        <a:xfrm>
          <a:off x="0" y="1512161"/>
          <a:ext cx="8352928" cy="140008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2.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Regelstudienzeit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§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34 Abs. 1 Satz 2 Nr. 1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§ 2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HTW 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810594" y="1512161"/>
        <a:ext cx="6542333" cy="1400085"/>
      </dsp:txXfrm>
    </dsp:sp>
    <dsp:sp modelId="{F5A51191-EEC4-45AF-A56D-0B58332D6413}">
      <dsp:nvSpPr>
        <dsp:cNvPr id="0" name=""/>
        <dsp:cNvSpPr/>
      </dsp:nvSpPr>
      <dsp:spPr>
        <a:xfrm>
          <a:off x="288039" y="1680102"/>
          <a:ext cx="1217756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4EECFE-A402-43FA-9D9A-652CF5F24F57}">
      <dsp:nvSpPr>
        <dsp:cNvPr id="0" name=""/>
        <dsp:cNvSpPr/>
      </dsp:nvSpPr>
      <dsp:spPr>
        <a:xfrm>
          <a:off x="0" y="3080187"/>
          <a:ext cx="8352928" cy="140008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3.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der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Höchstumfang der insgesamt erforderlichen Lehrveranstaltungen in   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den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einzelnen Studienabschnitten In Semesterwochenstunden, soweit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keine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Modularisierung erfolgt.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§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34 Abs. 1 Satz 2 Nr. 3, 1. Alt .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SächsHFG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810594" y="3080187"/>
        <a:ext cx="6542333" cy="1400085"/>
      </dsp:txXfrm>
    </dsp:sp>
    <dsp:sp modelId="{7AE5C978-66D3-46B4-A78A-048BECE41BA4}">
      <dsp:nvSpPr>
        <dsp:cNvPr id="0" name=""/>
        <dsp:cNvSpPr/>
      </dsp:nvSpPr>
      <dsp:spPr>
        <a:xfrm>
          <a:off x="288039" y="3240356"/>
          <a:ext cx="1217756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17AAE78-692A-47D0-8A2D-6CF37B74A10D}">
      <dsp:nvSpPr>
        <dsp:cNvPr id="0" name=""/>
        <dsp:cNvSpPr/>
      </dsp:nvSpPr>
      <dsp:spPr>
        <a:xfrm>
          <a:off x="0" y="0"/>
          <a:ext cx="8352928" cy="140008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4. 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der 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Studienaufbau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    § 34 Abs. 1 Satz 2 Nr. 3, 2. Alt. </a:t>
          </a:r>
          <a:r>
            <a:rPr lang="de-DE" sz="1400" b="1" i="0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i="0" kern="1200" dirty="0" smtClean="0">
              <a:latin typeface="Arial" pitchFamily="34" charset="0"/>
              <a:cs typeface="Arial" pitchFamily="34" charset="0"/>
            </a:rPr>
            <a:t> </a:t>
          </a:r>
          <a:endParaRPr lang="de-DE" sz="1400" b="1" i="0" kern="1200" dirty="0">
            <a:latin typeface="Arial" pitchFamily="34" charset="0"/>
            <a:cs typeface="Arial" pitchFamily="34" charset="0"/>
          </a:endParaRPr>
        </a:p>
      </dsp:txBody>
      <dsp:txXfrm>
        <a:off x="1810594" y="0"/>
        <a:ext cx="6542333" cy="1400085"/>
      </dsp:txXfrm>
    </dsp:sp>
    <dsp:sp modelId="{727A6FC7-D517-4AC0-8D82-C740A1CC529E}">
      <dsp:nvSpPr>
        <dsp:cNvPr id="0" name=""/>
        <dsp:cNvSpPr/>
      </dsp:nvSpPr>
      <dsp:spPr>
        <a:xfrm>
          <a:off x="302447" y="144018"/>
          <a:ext cx="1209721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B16F9C-2FD2-4F2E-A87A-142E8EE2BA6A}">
      <dsp:nvSpPr>
        <dsp:cNvPr id="0" name=""/>
        <dsp:cNvSpPr/>
      </dsp:nvSpPr>
      <dsp:spPr>
        <a:xfrm>
          <a:off x="0" y="1512161"/>
          <a:ext cx="8352928" cy="140008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5.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der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Prüfungsaufbau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§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34 Abs. 1 Satz 2 Nr. 3, 3. Alt.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SächsHFG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, § 4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MusterPO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HTW 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810594" y="1512161"/>
        <a:ext cx="6542333" cy="1400085"/>
      </dsp:txXfrm>
    </dsp:sp>
    <dsp:sp modelId="{F5A51191-EEC4-45AF-A56D-0B58332D6413}">
      <dsp:nvSpPr>
        <dsp:cNvPr id="0" name=""/>
        <dsp:cNvSpPr/>
      </dsp:nvSpPr>
      <dsp:spPr>
        <a:xfrm>
          <a:off x="288039" y="1680102"/>
          <a:ext cx="1217756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4EECFE-A402-43FA-9D9A-652CF5F24F57}">
      <dsp:nvSpPr>
        <dsp:cNvPr id="0" name=""/>
        <dsp:cNvSpPr/>
      </dsp:nvSpPr>
      <dsp:spPr>
        <a:xfrm>
          <a:off x="0" y="3080187"/>
          <a:ext cx="8352928" cy="140008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6.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die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Dauer einer dem Studium dienende berufspraktische Tätigkeit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(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Praktikum)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 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  § </a:t>
          </a:r>
          <a:r>
            <a:rPr lang="de-DE" sz="1400" b="1" kern="1200" dirty="0" smtClean="0">
              <a:latin typeface="Arial" pitchFamily="34" charset="0"/>
              <a:cs typeface="Arial" pitchFamily="34" charset="0"/>
            </a:rPr>
            <a:t>34 Abs. 1 Satz 2 Nr. 4, 1. Alt . </a:t>
          </a:r>
          <a:r>
            <a:rPr lang="de-DE" sz="1400" b="1" kern="1200" dirty="0" err="1" smtClean="0">
              <a:latin typeface="Arial" pitchFamily="34" charset="0"/>
              <a:cs typeface="Arial" pitchFamily="34" charset="0"/>
            </a:rPr>
            <a:t>SächsHFG</a:t>
          </a:r>
          <a:endParaRPr lang="de-DE" sz="1400" b="1" kern="1200" dirty="0">
            <a:latin typeface="Arial" pitchFamily="34" charset="0"/>
            <a:cs typeface="Arial" pitchFamily="34" charset="0"/>
          </a:endParaRPr>
        </a:p>
      </dsp:txBody>
      <dsp:txXfrm>
        <a:off x="1810594" y="3080187"/>
        <a:ext cx="6542333" cy="1400085"/>
      </dsp:txXfrm>
    </dsp:sp>
    <dsp:sp modelId="{7AE5C978-66D3-46B4-A78A-048BECE41BA4}">
      <dsp:nvSpPr>
        <dsp:cNvPr id="0" name=""/>
        <dsp:cNvSpPr/>
      </dsp:nvSpPr>
      <dsp:spPr>
        <a:xfrm>
          <a:off x="288039" y="3240356"/>
          <a:ext cx="1217756" cy="1120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29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5029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BDB2FD-15D4-4B14-BBDC-CBB976F7F64F}" type="datetimeFigureOut">
              <a:rPr lang="de-DE" smtClean="0"/>
              <a:pPr/>
              <a:t>13.03.2015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754063"/>
            <a:ext cx="6035675" cy="3773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78494"/>
            <a:ext cx="5486400" cy="4526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555243"/>
            <a:ext cx="2971800" cy="5029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555243"/>
            <a:ext cx="2971800" cy="5029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3094B-4FAB-45BC-9E0B-4248FD95D99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775356"/>
            <a:ext cx="7772400" cy="1225021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DBB4E-F5FD-4785-B515-D35DB99CB30E}" type="datetime1">
              <a:rPr lang="de-DE" smtClean="0"/>
              <a:t>13.03.2015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Hümmerich &amp; Bischoff in Partnerschaft mbB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7B83-043F-4078-A029-25517879142F}" type="datetime1">
              <a:rPr lang="de-DE" smtClean="0"/>
              <a:t>13.03.2015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Hümmerich &amp; Bischoff in Partnerschaft mbB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71979"/>
            <a:ext cx="2057400" cy="3656542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1979"/>
            <a:ext cx="6019800" cy="3656542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B33F-46FA-4435-B233-B1A805C6C3AF}" type="datetime1">
              <a:rPr lang="de-DE" smtClean="0"/>
              <a:t>13.03.2015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Hümmerich &amp; Bischoff in Partnerschaft mbB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B985F-DE17-4157-A774-BDCFE1983100}" type="datetime1">
              <a:rPr lang="de-DE" smtClean="0"/>
              <a:t>13.03.2015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Hümmerich &amp; Bischoff in Partnerschaft mbB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890AC-D202-4852-9EA7-FDEB936E8197}" type="datetime1">
              <a:rPr lang="de-DE" smtClean="0"/>
              <a:t>13.03.2015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Hümmerich &amp; Bischoff in Partnerschaft mbB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000125"/>
            <a:ext cx="4038600" cy="282839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000125"/>
            <a:ext cx="4038600" cy="282839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0CE48-A206-4B63-A7FC-357DFBA2868E}" type="datetime1">
              <a:rPr lang="de-DE" smtClean="0"/>
              <a:t>13.03.2015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Hümmerich &amp; Bischoff in Partnerschaft mbB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864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9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9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13DEC-8E01-4E06-9ADF-16BE94EE87B7}" type="datetime1">
              <a:rPr lang="de-DE" smtClean="0"/>
              <a:t>13.03.2015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Hümmerich &amp; Bischoff in Partnerschaft mbB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4B7B9-DEB6-4B8C-8277-4C78196595CE}" type="datetime1">
              <a:rPr lang="de-DE" smtClean="0"/>
              <a:t>13.03.2015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Hümmerich &amp; Bischoff in Partnerschaft mbB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68C9-7CC7-4190-8405-6A105F47696D}" type="datetime1">
              <a:rPr lang="de-DE" smtClean="0"/>
              <a:t>13.03.2015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Hümmerich &amp; Bischoff in Partnerschaft mbB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4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4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C6EE-8B6C-41A2-9D10-8B6D28E4C964}" type="datetime1">
              <a:rPr lang="de-DE" smtClean="0"/>
              <a:t>13.03.2015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Hümmerich &amp; Bischoff in Partnerschaft mbB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472783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D1DA-D0F1-479C-94A8-3D2F90E5C110}" type="datetime1">
              <a:rPr lang="de-DE" smtClean="0"/>
              <a:t>13.03.2015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Hümmerich &amp; Bischoff in Partnerschaft mbB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28864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FD314-1197-4A02-932D-AEA0BC29C4CE}" type="datetime1">
              <a:rPr lang="de-DE" smtClean="0"/>
              <a:t>13.03.2015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Hümmerich &amp; Bischoff in Partnerschaft mbB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2CB4C-6712-45BA-9735-9DCE83ED2A2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9.xml"/><Relationship Id="rId13" Type="http://schemas.openxmlformats.org/officeDocument/2006/relationships/diagramLayout" Target="../diagrams/layout20.xml"/><Relationship Id="rId3" Type="http://schemas.openxmlformats.org/officeDocument/2006/relationships/diagramLayout" Target="../diagrams/layout18.xml"/><Relationship Id="rId7" Type="http://schemas.openxmlformats.org/officeDocument/2006/relationships/diagramData" Target="../diagrams/data19.xml"/><Relationship Id="rId12" Type="http://schemas.openxmlformats.org/officeDocument/2006/relationships/diagramData" Target="../diagrams/data20.xml"/><Relationship Id="rId2" Type="http://schemas.openxmlformats.org/officeDocument/2006/relationships/diagramData" Target="../diagrams/data18.xml"/><Relationship Id="rId16" Type="http://schemas.microsoft.com/office/2007/relationships/diagramDrawing" Target="../diagrams/drawing2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8.xml"/><Relationship Id="rId11" Type="http://schemas.microsoft.com/office/2007/relationships/diagramDrawing" Target="../diagrams/drawing19.xml"/><Relationship Id="rId5" Type="http://schemas.openxmlformats.org/officeDocument/2006/relationships/diagramColors" Target="../diagrams/colors18.xml"/><Relationship Id="rId15" Type="http://schemas.openxmlformats.org/officeDocument/2006/relationships/diagramColors" Target="../diagrams/colors20.xml"/><Relationship Id="rId10" Type="http://schemas.openxmlformats.org/officeDocument/2006/relationships/diagramColors" Target="../diagrams/colors19.xml"/><Relationship Id="rId4" Type="http://schemas.openxmlformats.org/officeDocument/2006/relationships/diagramQuickStyle" Target="../diagrams/quickStyle18.xml"/><Relationship Id="rId9" Type="http://schemas.openxmlformats.org/officeDocument/2006/relationships/diagramQuickStyle" Target="../diagrams/quickStyle19.xml"/><Relationship Id="rId14" Type="http://schemas.openxmlformats.org/officeDocument/2006/relationships/diagramQuickStyle" Target="../diagrams/quickStyle20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2.xml"/><Relationship Id="rId3" Type="http://schemas.openxmlformats.org/officeDocument/2006/relationships/diagramLayout" Target="../diagrams/layout21.xml"/><Relationship Id="rId7" Type="http://schemas.openxmlformats.org/officeDocument/2006/relationships/diagramData" Target="../diagrams/data22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1.xml"/><Relationship Id="rId11" Type="http://schemas.microsoft.com/office/2007/relationships/diagramDrawing" Target="../diagrams/drawing22.xml"/><Relationship Id="rId5" Type="http://schemas.openxmlformats.org/officeDocument/2006/relationships/diagramColors" Target="../diagrams/colors21.xml"/><Relationship Id="rId10" Type="http://schemas.openxmlformats.org/officeDocument/2006/relationships/diagramColors" Target="../diagrams/colors22.xml"/><Relationship Id="rId4" Type="http://schemas.openxmlformats.org/officeDocument/2006/relationships/diagramQuickStyle" Target="../diagrams/quickStyle21.xml"/><Relationship Id="rId9" Type="http://schemas.openxmlformats.org/officeDocument/2006/relationships/diagramQuickStyle" Target="../diagrams/quickStyl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diagramLayout" Target="../diagrams/layout6.xml"/><Relationship Id="rId7" Type="http://schemas.openxmlformats.org/officeDocument/2006/relationships/image" Target="../media/image2.emf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elle 22"/>
          <p:cNvGraphicFramePr>
            <a:graphicFrameLocks noGrp="1"/>
          </p:cNvGraphicFramePr>
          <p:nvPr/>
        </p:nvGraphicFramePr>
        <p:xfrm>
          <a:off x="3" y="1"/>
          <a:ext cx="9144001" cy="1802417"/>
        </p:xfrm>
        <a:graphic>
          <a:graphicData uri="http://schemas.openxmlformats.org/drawingml/2006/table">
            <a:tbl>
              <a:tblPr/>
              <a:tblGrid>
                <a:gridCol w="1095911"/>
                <a:gridCol w="8048090"/>
              </a:tblGrid>
              <a:tr h="71961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de-DE" sz="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4796" marR="54796" marT="0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4363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DE" sz="2400" b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Prüfungsrecht</a:t>
                      </a:r>
                      <a:endParaRPr lang="de-DE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796" marR="54796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43634"/>
                    </a:solidFill>
                  </a:tcPr>
                </a:tc>
              </a:tr>
              <a:tr h="108280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de-DE" sz="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4796" marR="5479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DE" sz="800" b="1" dirty="0" smtClean="0">
                          <a:latin typeface="Arial"/>
                          <a:ea typeface="Times New Roman"/>
                          <a:cs typeface="Times New Roman"/>
                        </a:rPr>
                        <a:t>HÜMMERICH </a:t>
                      </a:r>
                      <a:r>
                        <a:rPr lang="de-DE" sz="800" b="1" dirty="0">
                          <a:latin typeface="Arial"/>
                          <a:ea typeface="Times New Roman"/>
                          <a:cs typeface="Times New Roman"/>
                        </a:rPr>
                        <a:t>&amp; </a:t>
                      </a:r>
                      <a:r>
                        <a:rPr lang="de-DE" sz="800" b="1" dirty="0" smtClean="0">
                          <a:latin typeface="Arial"/>
                          <a:ea typeface="Times New Roman"/>
                          <a:cs typeface="Times New Roman"/>
                        </a:rPr>
                        <a:t>BISCHOFF in Partnerschaft</a:t>
                      </a:r>
                      <a:endParaRPr lang="de-DE" sz="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DE" sz="800" b="1" i="1" dirty="0" smtClean="0">
                          <a:latin typeface="Arial"/>
                          <a:ea typeface="Times New Roman"/>
                          <a:cs typeface="Times New Roman"/>
                        </a:rPr>
                        <a:t>Christiane Wagner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DE" sz="800" dirty="0" smtClean="0">
                          <a:latin typeface="Arial"/>
                          <a:ea typeface="Times New Roman"/>
                          <a:cs typeface="Times New Roman"/>
                        </a:rPr>
                        <a:t>Rechtsanwältin</a:t>
                      </a:r>
                      <a:r>
                        <a:rPr lang="de-DE" sz="8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und </a:t>
                      </a:r>
                      <a:r>
                        <a:rPr lang="de-DE" sz="8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Mediatorin</a:t>
                      </a:r>
                      <a:endParaRPr lang="de-DE" sz="8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DE" sz="800" dirty="0" smtClean="0">
                          <a:latin typeface="Arial"/>
                          <a:ea typeface="Times New Roman"/>
                          <a:cs typeface="Times New Roman"/>
                        </a:rPr>
                        <a:t>Fachanwältin für Arbeitsrecht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DE" sz="800" dirty="0" smtClean="0">
                          <a:latin typeface="Arial"/>
                          <a:ea typeface="Times New Roman"/>
                          <a:cs typeface="Times New Roman"/>
                        </a:rPr>
                        <a:t>Fachanwältin für Verwaltungsrecht</a:t>
                      </a:r>
                      <a:endParaRPr lang="de-DE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796" marR="547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2" y="58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2123728" y="1921397"/>
            <a:ext cx="4724400" cy="489479"/>
          </a:xfrm>
          <a:prstGeom prst="rect">
            <a:avLst/>
          </a:prstGeom>
          <a:solidFill>
            <a:srgbClr val="FFFFFF"/>
          </a:solidFill>
          <a:ln w="22225">
            <a:solidFill>
              <a:srgbClr val="C00000"/>
            </a:solidFill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„Workshop</a:t>
            </a:r>
            <a:r>
              <a:rPr kumimoji="0" lang="de-DE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zum Prüfungsrecht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“ 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0" y="2641476"/>
            <a:ext cx="3096344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400" b="1" i="0" u="none" strike="noStrike" cap="none" normalizeH="0" baseline="0" dirty="0" smtClean="0" bmk="OLE_LINK54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r>
              <a:rPr kumimoji="0" lang="de-DE" sz="1200" b="1" i="0" u="none" strike="noStrike" cap="none" normalizeH="0" baseline="0" dirty="0" smtClean="0" bmk="OLE_LINK54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Rechtliche</a:t>
            </a:r>
            <a:r>
              <a:rPr kumimoji="0" lang="de-DE" sz="1200" b="1" i="0" u="none" strike="noStrike" cap="none" normalizeH="0" dirty="0" smtClean="0" bmk="OLE_LINK54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Grundlagen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1" i="0" u="none" strike="noStrike" cap="none" normalizeH="0" dirty="0" smtClean="0" bmk="OLE_LINK54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Erarbeitung</a:t>
            </a:r>
            <a:r>
              <a:rPr kumimoji="0" lang="de-DE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und Anwendung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de-DE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von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de-DE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Prüfungsordnungen</a:t>
            </a:r>
            <a:endParaRPr kumimoji="0" lang="de-DE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sz="1400" b="1" dirty="0" bmk="OLE_LINK54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cxnSp>
        <p:nvCxnSpPr>
          <p:cNvPr id="30750" name="AutoShape 30"/>
          <p:cNvCxnSpPr>
            <a:cxnSpLocks noChangeShapeType="1"/>
          </p:cNvCxnSpPr>
          <p:nvPr/>
        </p:nvCxnSpPr>
        <p:spPr bwMode="auto">
          <a:xfrm>
            <a:off x="3168000" y="2821596"/>
            <a:ext cx="0" cy="9000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0751" name="AutoShape 31"/>
          <p:cNvCxnSpPr>
            <a:cxnSpLocks noChangeShapeType="1"/>
          </p:cNvCxnSpPr>
          <p:nvPr/>
        </p:nvCxnSpPr>
        <p:spPr bwMode="auto">
          <a:xfrm>
            <a:off x="291600" y="3721596"/>
            <a:ext cx="288000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</p:cxnSp>
      <p:pic>
        <p:nvPicPr>
          <p:cNvPr id="37" name="Grafik 3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90" y="2857500"/>
            <a:ext cx="1819275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2" name="AutoShape 32"/>
          <p:cNvSpPr>
            <a:spLocks noChangeShapeType="1"/>
          </p:cNvSpPr>
          <p:nvPr/>
        </p:nvSpPr>
        <p:spPr bwMode="auto">
          <a:xfrm>
            <a:off x="0" y="720000"/>
            <a:ext cx="91080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cxnSp>
        <p:nvCxnSpPr>
          <p:cNvPr id="30755" name="AutoShape 35"/>
          <p:cNvCxnSpPr>
            <a:cxnSpLocks noChangeShapeType="1"/>
          </p:cNvCxnSpPr>
          <p:nvPr/>
        </p:nvCxnSpPr>
        <p:spPr bwMode="auto">
          <a:xfrm>
            <a:off x="5976000" y="3637587"/>
            <a:ext cx="288000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0756" name="AutoShape 36"/>
          <p:cNvCxnSpPr>
            <a:cxnSpLocks noChangeShapeType="1"/>
          </p:cNvCxnSpPr>
          <p:nvPr/>
        </p:nvCxnSpPr>
        <p:spPr bwMode="auto">
          <a:xfrm rot="5400000">
            <a:off x="5526000" y="4087587"/>
            <a:ext cx="900000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0757" name="AutoShape 37"/>
          <p:cNvCxnSpPr>
            <a:cxnSpLocks noChangeShapeType="1"/>
          </p:cNvCxnSpPr>
          <p:nvPr/>
        </p:nvCxnSpPr>
        <p:spPr bwMode="auto">
          <a:xfrm flipV="1">
            <a:off x="324000" y="4657700"/>
            <a:ext cx="85320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</p:cxnSp>
      <p:sp>
        <p:nvSpPr>
          <p:cNvPr id="30758" name="Text Box 38"/>
          <p:cNvSpPr txBox="1">
            <a:spLocks noChangeArrowheads="1"/>
          </p:cNvSpPr>
          <p:nvPr/>
        </p:nvSpPr>
        <p:spPr bwMode="auto">
          <a:xfrm>
            <a:off x="1346647" y="4759489"/>
            <a:ext cx="1554162" cy="25664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de-DE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Stand: </a:t>
            </a:r>
            <a:r>
              <a:rPr lang="de-DE" sz="1100" i="1" dirty="0" smtClean="0">
                <a:latin typeface="Arial" pitchFamily="34" charset="0"/>
                <a:cs typeface="Arial" pitchFamily="34" charset="0"/>
              </a:rPr>
              <a:t>März 2015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759" name="AutoShape 39"/>
          <p:cNvCxnSpPr>
            <a:cxnSpLocks noChangeShapeType="1"/>
          </p:cNvCxnSpPr>
          <p:nvPr/>
        </p:nvCxnSpPr>
        <p:spPr bwMode="auto">
          <a:xfrm flipV="1">
            <a:off x="4788024" y="4657700"/>
            <a:ext cx="0" cy="5100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</p:cxnSp>
      <p:sp>
        <p:nvSpPr>
          <p:cNvPr id="30760" name="Text Box 40"/>
          <p:cNvSpPr txBox="1">
            <a:spLocks noChangeArrowheads="1"/>
          </p:cNvSpPr>
          <p:nvPr/>
        </p:nvSpPr>
        <p:spPr bwMode="auto">
          <a:xfrm>
            <a:off x="0" y="5137753"/>
            <a:ext cx="9144000" cy="577247"/>
          </a:xfrm>
          <a:prstGeom prst="rect">
            <a:avLst/>
          </a:prstGeom>
          <a:solidFill>
            <a:srgbClr val="17365D">
              <a:alpha val="89999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		                                   </a:t>
            </a:r>
            <a:r>
              <a:rPr kumimoji="0" lang="de-DE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                                                            </a:t>
            </a:r>
            <a:r>
              <a:rPr kumimoji="0" lang="de-DE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Hochschule für </a:t>
            </a:r>
            <a:r>
              <a:rPr lang="de-DE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kumimoji="0" lang="de-DE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echnik und Wirtschaft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						      Dresden 12.03.2015</a:t>
            </a:r>
            <a:endParaRPr kumimoji="0" lang="de-DE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7" name="AutoShape 39"/>
          <p:cNvCxnSpPr>
            <a:cxnSpLocks noChangeShapeType="1"/>
          </p:cNvCxnSpPr>
          <p:nvPr/>
        </p:nvCxnSpPr>
        <p:spPr bwMode="auto">
          <a:xfrm rot="16200000" flipV="1">
            <a:off x="4487992" y="5437787"/>
            <a:ext cx="600067" cy="0"/>
          </a:xfrm>
          <a:prstGeom prst="straightConnector1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</p:cxnSp>
      <p:sp>
        <p:nvSpPr>
          <p:cNvPr id="18" name="Rechteck 17"/>
          <p:cNvSpPr/>
          <p:nvPr/>
        </p:nvSpPr>
        <p:spPr>
          <a:xfrm>
            <a:off x="6931025" y="4696283"/>
            <a:ext cx="2286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1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11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Hochschule für </a:t>
            </a:r>
            <a:r>
              <a:rPr lang="de-DE" sz="1100" b="1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technik</a:t>
            </a:r>
            <a:r>
              <a:rPr lang="de-DE" sz="11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und Wirtschaft Dresden </a:t>
            </a:r>
            <a:endParaRPr lang="de-DE" sz="1100" dirty="0">
              <a:solidFill>
                <a:prstClr val="black"/>
              </a:solidFill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6156176" y="379360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 smtClean="0">
                <a:latin typeface="Arial" pitchFamily="34" charset="0"/>
                <a:cs typeface="Arial" pitchFamily="34" charset="0"/>
              </a:rPr>
              <a:t>Die Beteiligten </a:t>
            </a:r>
          </a:p>
          <a:p>
            <a:pPr algn="ctr"/>
            <a:r>
              <a:rPr lang="de-DE" sz="1200" b="1" dirty="0" smtClean="0">
                <a:latin typeface="Arial" pitchFamily="34" charset="0"/>
                <a:cs typeface="Arial" pitchFamily="34" charset="0"/>
              </a:rPr>
              <a:t>am </a:t>
            </a:r>
          </a:p>
          <a:p>
            <a:pPr algn="ctr"/>
            <a:r>
              <a:rPr lang="de-DE" sz="1200" b="1" dirty="0" smtClean="0">
                <a:latin typeface="Arial" pitchFamily="34" charset="0"/>
                <a:cs typeface="Arial" pitchFamily="34" charset="0"/>
              </a:rPr>
              <a:t>Prüfungsverfahren</a:t>
            </a:r>
            <a:endParaRPr lang="de-DE" sz="1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Gerade Verbindung 23"/>
          <p:cNvCxnSpPr/>
          <p:nvPr/>
        </p:nvCxnSpPr>
        <p:spPr>
          <a:xfrm>
            <a:off x="683568" y="3001516"/>
            <a:ext cx="187220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77C8F-2049-476D-BA5A-9867DF82EBBF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31840" y="5305773"/>
            <a:ext cx="3103984" cy="304271"/>
          </a:xfrm>
        </p:spPr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95536" y="265212"/>
            <a:ext cx="8352928" cy="360040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Anforderungen an Prüfungsordnungen:   n o t w e n d i g e   I n h a l t e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539552" y="1129309"/>
            <a:ext cx="78488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dirty="0" smtClean="0">
                <a:latin typeface="Arial" pitchFamily="34" charset="0"/>
                <a:cs typeface="Arial" pitchFamily="34" charset="0"/>
              </a:rPr>
              <a:t>Den notwendigen Inhalt der Prüfungsordnungen gibt bereits § 34 Abs. 1 Satz 2 </a:t>
            </a:r>
            <a:r>
              <a:rPr lang="de-DE" dirty="0" err="1" smtClean="0">
                <a:latin typeface="Arial" pitchFamily="34" charset="0"/>
                <a:cs typeface="Arial" pitchFamily="34" charset="0"/>
              </a:rPr>
              <a:t>SächHFG</a:t>
            </a:r>
            <a:r>
              <a:rPr lang="de-DE" dirty="0" smtClean="0">
                <a:latin typeface="Arial" pitchFamily="34" charset="0"/>
                <a:cs typeface="Arial" pitchFamily="34" charset="0"/>
              </a:rPr>
              <a:t> vor: </a:t>
            </a:r>
          </a:p>
          <a:p>
            <a:pPr algn="just"/>
            <a:endParaRPr lang="de-DE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de-DE" dirty="0" smtClean="0">
                <a:latin typeface="Arial" pitchFamily="34" charset="0"/>
                <a:cs typeface="Arial" pitchFamily="34" charset="0"/>
              </a:rPr>
              <a:t>Danach hat die Prüfungsordnung das Prüfungsverfahren und die Prüfungsgegenstände zu regeln. </a:t>
            </a:r>
          </a:p>
          <a:p>
            <a:pPr algn="just"/>
            <a:endParaRPr lang="de-DE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de-DE" dirty="0" smtClean="0">
                <a:latin typeface="Arial" pitchFamily="34" charset="0"/>
                <a:cs typeface="Arial" pitchFamily="34" charset="0"/>
              </a:rPr>
              <a:t>Es muss mindestens geregelt sein:</a:t>
            </a:r>
            <a:endParaRPr lang="de-DE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4E111-F495-4277-89F0-0A5C72F3EBB5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Diagramm 4"/>
          <p:cNvGraphicFramePr/>
          <p:nvPr/>
        </p:nvGraphicFramePr>
        <p:xfrm>
          <a:off x="395536" y="409228"/>
          <a:ext cx="8352928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8010C-3BDA-490B-A020-38CA4CCF2598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Diagramm 7"/>
          <p:cNvGraphicFramePr/>
          <p:nvPr/>
        </p:nvGraphicFramePr>
        <p:xfrm>
          <a:off x="395536" y="409228"/>
          <a:ext cx="8352928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67544" y="5305772"/>
            <a:ext cx="2133600" cy="304271"/>
          </a:xfrm>
        </p:spPr>
        <p:txBody>
          <a:bodyPr/>
          <a:lstStyle/>
          <a:p>
            <a:fld id="{7F475B0F-ADCD-4549-847E-DB5A3C83D09A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dirty="0" smtClean="0">
                <a:latin typeface="Arial" pitchFamily="34" charset="0"/>
                <a:cs typeface="Arial" pitchFamily="34" charset="0"/>
              </a:rPr>
              <a:t>Hümmerich &amp; Bischoff in Partnerschaft </a:t>
            </a:r>
            <a:r>
              <a:rPr lang="de-DE" sz="1000" dirty="0" err="1" smtClean="0">
                <a:latin typeface="Arial" pitchFamily="34" charset="0"/>
                <a:cs typeface="Arial" pitchFamily="34" charset="0"/>
              </a:rPr>
              <a:t>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Diagramm 4"/>
          <p:cNvGraphicFramePr/>
          <p:nvPr/>
        </p:nvGraphicFramePr>
        <p:xfrm>
          <a:off x="395536" y="409228"/>
          <a:ext cx="8352928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7A78A-77B1-45B9-B80A-4A91E2EC49D2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dirty="0" smtClean="0">
                <a:latin typeface="Arial" pitchFamily="34" charset="0"/>
                <a:cs typeface="Arial" pitchFamily="34" charset="0"/>
              </a:rPr>
              <a:t>Hümmerich &amp; Bischoff in Partnerschaft </a:t>
            </a:r>
            <a:r>
              <a:rPr lang="de-DE" sz="1000" dirty="0" err="1" smtClean="0">
                <a:latin typeface="Arial" pitchFamily="34" charset="0"/>
                <a:cs typeface="Arial" pitchFamily="34" charset="0"/>
              </a:rPr>
              <a:t>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Diagramm 10"/>
          <p:cNvGraphicFramePr/>
          <p:nvPr/>
        </p:nvGraphicFramePr>
        <p:xfrm>
          <a:off x="395536" y="409228"/>
          <a:ext cx="8352928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109C5-A275-4090-A67A-7CA7759807B9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Diagramm 7"/>
          <p:cNvGraphicFramePr/>
          <p:nvPr/>
        </p:nvGraphicFramePr>
        <p:xfrm>
          <a:off x="395536" y="409228"/>
          <a:ext cx="8352928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A6141-73AE-4C28-8308-C034DC3C7AF4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Diagramm 4"/>
          <p:cNvGraphicFramePr/>
          <p:nvPr/>
        </p:nvGraphicFramePr>
        <p:xfrm>
          <a:off x="395536" y="409228"/>
          <a:ext cx="8352928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15D8-4F3C-4FEA-9B11-0795EAC06C25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Diagramm 4"/>
          <p:cNvGraphicFramePr/>
          <p:nvPr/>
        </p:nvGraphicFramePr>
        <p:xfrm>
          <a:off x="395536" y="409228"/>
          <a:ext cx="8352928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85AF-B447-493E-A2A5-00BCC334099E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Diagramm 4"/>
          <p:cNvGraphicFramePr/>
          <p:nvPr/>
        </p:nvGraphicFramePr>
        <p:xfrm>
          <a:off x="395536" y="409228"/>
          <a:ext cx="8352928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8F5E1-D610-4218-A309-D667F540CFA5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19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95536" y="193204"/>
            <a:ext cx="8352928" cy="360040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Arten von Prüfungen</a:t>
            </a:r>
          </a:p>
        </p:txBody>
      </p:sp>
      <p:graphicFrame>
        <p:nvGraphicFramePr>
          <p:cNvPr id="6" name="Diagramm 5"/>
          <p:cNvGraphicFramePr/>
          <p:nvPr/>
        </p:nvGraphicFramePr>
        <p:xfrm>
          <a:off x="395536" y="825500"/>
          <a:ext cx="83529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Geschweifte Klammer rechts 8"/>
          <p:cNvSpPr/>
          <p:nvPr/>
        </p:nvSpPr>
        <p:spPr>
          <a:xfrm>
            <a:off x="7956376" y="769268"/>
            <a:ext cx="288032" cy="43204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Geschweifte Klammer links 9"/>
          <p:cNvSpPr/>
          <p:nvPr/>
        </p:nvSpPr>
        <p:spPr>
          <a:xfrm>
            <a:off x="971600" y="841276"/>
            <a:ext cx="288032" cy="439248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/>
          <p:cNvSpPr txBox="1"/>
          <p:nvPr/>
        </p:nvSpPr>
        <p:spPr>
          <a:xfrm>
            <a:off x="107504" y="2425452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als </a:t>
            </a:r>
          </a:p>
          <a:p>
            <a:pPr algn="ctr"/>
            <a:endParaRPr lang="de-DE" sz="1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e-DE" sz="1600" b="1" dirty="0" smtClean="0">
                <a:latin typeface="Arial" pitchFamily="34" charset="0"/>
                <a:cs typeface="Arial" pitchFamily="34" charset="0"/>
              </a:rPr>
              <a:t>Einzel-</a:t>
            </a:r>
          </a:p>
          <a:p>
            <a:pPr algn="ctr"/>
            <a:endParaRPr lang="de-DE" sz="1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 oder</a:t>
            </a:r>
            <a:endParaRPr lang="de-DE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8316416" y="1201316"/>
            <a:ext cx="50405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 smtClean="0">
                <a:latin typeface="Arial" pitchFamily="34" charset="0"/>
                <a:cs typeface="Arial" pitchFamily="34" charset="0"/>
              </a:rPr>
              <a:t>G</a:t>
            </a:r>
          </a:p>
          <a:p>
            <a:r>
              <a:rPr lang="de-DE" sz="1400" b="1" dirty="0" smtClean="0">
                <a:latin typeface="Arial" pitchFamily="34" charset="0"/>
                <a:cs typeface="Arial" pitchFamily="34" charset="0"/>
              </a:rPr>
              <a:t>R</a:t>
            </a:r>
          </a:p>
          <a:p>
            <a:r>
              <a:rPr lang="de-DE" sz="1400" b="1" dirty="0" smtClean="0">
                <a:latin typeface="Arial" pitchFamily="34" charset="0"/>
                <a:cs typeface="Arial" pitchFamily="34" charset="0"/>
              </a:rPr>
              <a:t>U</a:t>
            </a:r>
          </a:p>
          <a:p>
            <a:r>
              <a:rPr lang="de-DE" sz="1400" b="1" dirty="0" smtClean="0">
                <a:latin typeface="Arial" pitchFamily="34" charset="0"/>
                <a:cs typeface="Arial" pitchFamily="34" charset="0"/>
              </a:rPr>
              <a:t>P</a:t>
            </a:r>
          </a:p>
          <a:p>
            <a:r>
              <a:rPr lang="de-DE" sz="1400" b="1" dirty="0" smtClean="0">
                <a:latin typeface="Arial" pitchFamily="34" charset="0"/>
                <a:cs typeface="Arial" pitchFamily="34" charset="0"/>
              </a:rPr>
              <a:t>P</a:t>
            </a:r>
          </a:p>
          <a:p>
            <a:r>
              <a:rPr lang="de-DE" sz="1400" b="1" dirty="0" smtClean="0">
                <a:latin typeface="Arial" pitchFamily="34" charset="0"/>
                <a:cs typeface="Arial" pitchFamily="34" charset="0"/>
              </a:rPr>
              <a:t>E</a:t>
            </a:r>
          </a:p>
          <a:p>
            <a:r>
              <a:rPr lang="de-DE" sz="1400" b="1" dirty="0" smtClean="0">
                <a:latin typeface="Arial" pitchFamily="34" charset="0"/>
                <a:cs typeface="Arial" pitchFamily="34" charset="0"/>
              </a:rPr>
              <a:t>N</a:t>
            </a:r>
          </a:p>
          <a:p>
            <a:r>
              <a:rPr lang="de-DE" sz="1400" b="1" dirty="0" smtClean="0">
                <a:latin typeface="Arial" pitchFamily="34" charset="0"/>
                <a:cs typeface="Arial" pitchFamily="34" charset="0"/>
              </a:rPr>
              <a:t>P</a:t>
            </a:r>
          </a:p>
          <a:p>
            <a:r>
              <a:rPr lang="de-DE" sz="1400" b="1" dirty="0" smtClean="0">
                <a:latin typeface="Arial" pitchFamily="34" charset="0"/>
                <a:cs typeface="Arial" pitchFamily="34" charset="0"/>
              </a:rPr>
              <a:t>R</a:t>
            </a:r>
          </a:p>
          <a:p>
            <a:r>
              <a:rPr lang="de-DE" sz="1400" b="1" dirty="0" smtClean="0">
                <a:latin typeface="Arial" pitchFamily="34" charset="0"/>
                <a:cs typeface="Arial" pitchFamily="34" charset="0"/>
              </a:rPr>
              <a:t>Ü</a:t>
            </a:r>
          </a:p>
          <a:p>
            <a:r>
              <a:rPr lang="de-DE" sz="1400" b="1" dirty="0" smtClean="0">
                <a:latin typeface="Arial" pitchFamily="34" charset="0"/>
                <a:cs typeface="Arial" pitchFamily="34" charset="0"/>
              </a:rPr>
              <a:t>F</a:t>
            </a:r>
          </a:p>
          <a:p>
            <a:r>
              <a:rPr lang="de-DE" sz="1400" b="1" dirty="0" smtClean="0">
                <a:latin typeface="Arial" pitchFamily="34" charset="0"/>
                <a:cs typeface="Arial" pitchFamily="34" charset="0"/>
              </a:rPr>
              <a:t>U</a:t>
            </a:r>
          </a:p>
          <a:p>
            <a:r>
              <a:rPr lang="de-DE" sz="1400" b="1" dirty="0" smtClean="0">
                <a:latin typeface="Arial" pitchFamily="34" charset="0"/>
                <a:cs typeface="Arial" pitchFamily="34" charset="0"/>
              </a:rPr>
              <a:t>N</a:t>
            </a:r>
          </a:p>
          <a:p>
            <a:r>
              <a:rPr lang="de-DE" sz="1400" b="1" dirty="0" smtClean="0">
                <a:latin typeface="Arial" pitchFamily="34" charset="0"/>
                <a:cs typeface="Arial" pitchFamily="34" charset="0"/>
              </a:rPr>
              <a:t>G</a:t>
            </a:r>
            <a:endParaRPr lang="de-DE" sz="1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5257768"/>
            <a:ext cx="2133600" cy="396875"/>
          </a:xfrm>
        </p:spPr>
        <p:txBody>
          <a:bodyPr/>
          <a:lstStyle/>
          <a:p>
            <a:fld id="{958904B1-E875-4DBC-8B42-CF427DC64F81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5280938"/>
            <a:ext cx="2895600" cy="396875"/>
          </a:xfrm>
        </p:spPr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B9958-558B-4BBE-9799-9B925A002FD1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395536" y="193204"/>
            <a:ext cx="8352928" cy="360040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  h  e  m  e  n  :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971600" y="625252"/>
            <a:ext cx="6696744" cy="8379217"/>
          </a:xfrm>
          <a:prstGeom prst="rect">
            <a:avLst/>
          </a:prstGeom>
          <a:noFill/>
          <a:ln w="12700" cap="rnd">
            <a:noFill/>
          </a:ln>
        </p:spPr>
        <p:txBody>
          <a:bodyPr wrap="square" rtlCol="0">
            <a:spAutoFit/>
          </a:bodyPr>
          <a:lstStyle/>
          <a:p>
            <a:pPr marL="1257300" lvl="2" indent="-342900">
              <a:lnSpc>
                <a:spcPct val="150000"/>
              </a:lnSpc>
              <a:buAutoNum type="alphaUcPeriod"/>
            </a:pPr>
            <a:r>
              <a:rPr lang="de-DE" sz="1200" b="1" dirty="0" smtClean="0">
                <a:latin typeface="Arial" pitchFamily="34" charset="0"/>
                <a:cs typeface="Arial" pitchFamily="34" charset="0"/>
              </a:rPr>
              <a:t>Die Rechtsgrundlagen im Prüfungsrecht</a:t>
            </a:r>
          </a:p>
          <a:p>
            <a:pPr marL="1257300" lvl="2" indent="-342900">
              <a:lnSpc>
                <a:spcPct val="150000"/>
              </a:lnSpc>
            </a:pPr>
            <a:r>
              <a:rPr lang="de-DE" sz="1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de-DE" sz="1000" dirty="0" smtClean="0">
                <a:latin typeface="Arial" pitchFamily="34" charset="0"/>
                <a:cs typeface="Arial" pitchFamily="34" charset="0"/>
              </a:rPr>
              <a:t>I. 	Die Normenpyramide</a:t>
            </a:r>
          </a:p>
          <a:p>
            <a:pPr marL="1257300" lvl="2" indent="-342900">
              <a:lnSpc>
                <a:spcPct val="150000"/>
              </a:lnSpc>
            </a:pPr>
            <a:r>
              <a:rPr lang="de-DE" sz="1000" dirty="0" smtClean="0">
                <a:latin typeface="Arial" pitchFamily="34" charset="0"/>
                <a:cs typeface="Arial" pitchFamily="34" charset="0"/>
              </a:rPr>
              <a:t>	II.	Grundgesetz und Sächsische Verfassung</a:t>
            </a:r>
          </a:p>
          <a:p>
            <a:pPr marL="1257300" lvl="2" indent="-342900">
              <a:lnSpc>
                <a:spcPct val="150000"/>
              </a:lnSpc>
            </a:pPr>
            <a:r>
              <a:rPr lang="de-DE" sz="1000" dirty="0" smtClean="0">
                <a:latin typeface="Arial" pitchFamily="34" charset="0"/>
                <a:cs typeface="Arial" pitchFamily="34" charset="0"/>
              </a:rPr>
              <a:t>	III.	Das Sächsische Hochschulfreiheitsgesetz</a:t>
            </a:r>
          </a:p>
          <a:p>
            <a:pPr marL="1257300" lvl="2" indent="-342900">
              <a:lnSpc>
                <a:spcPct val="150000"/>
              </a:lnSpc>
            </a:pPr>
            <a:r>
              <a:rPr lang="de-DE" sz="1000" dirty="0" smtClean="0">
                <a:latin typeface="Arial" pitchFamily="34" charset="0"/>
                <a:cs typeface="Arial" pitchFamily="34" charset="0"/>
              </a:rPr>
              <a:t>	IV.	Prüfungs- und Studienordnungen</a:t>
            </a:r>
          </a:p>
          <a:p>
            <a:pPr marL="1257300" lvl="2" indent="-342900">
              <a:lnSpc>
                <a:spcPct val="150000"/>
              </a:lnSpc>
            </a:pPr>
            <a:endParaRPr lang="de-DE" sz="800" dirty="0" smtClean="0">
              <a:latin typeface="Arial" pitchFamily="34" charset="0"/>
              <a:cs typeface="Arial" pitchFamily="34" charset="0"/>
            </a:endParaRPr>
          </a:p>
          <a:p>
            <a:pPr marL="1257300" lvl="2" indent="-342900">
              <a:lnSpc>
                <a:spcPct val="150000"/>
              </a:lnSpc>
            </a:pPr>
            <a:r>
              <a:rPr lang="de-DE" sz="1200" b="1" dirty="0" smtClean="0">
                <a:latin typeface="Arial" pitchFamily="34" charset="0"/>
                <a:cs typeface="Arial" pitchFamily="34" charset="0"/>
              </a:rPr>
              <a:t>B.	Die Beteiligten im Prüfungsverfahren</a:t>
            </a:r>
          </a:p>
          <a:p>
            <a:pPr marL="1257300" lvl="2" indent="-342900">
              <a:lnSpc>
                <a:spcPct val="150000"/>
              </a:lnSpc>
            </a:pPr>
            <a:r>
              <a:rPr lang="de-DE" sz="1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de-DE" sz="1000" dirty="0" smtClean="0">
                <a:latin typeface="Arial" pitchFamily="34" charset="0"/>
                <a:cs typeface="Arial" pitchFamily="34" charset="0"/>
              </a:rPr>
              <a:t>I.	Prüfer und Prüfling</a:t>
            </a:r>
          </a:p>
          <a:p>
            <a:pPr marL="1257300" lvl="2" indent="-342900">
              <a:lnSpc>
                <a:spcPct val="150000"/>
              </a:lnSpc>
            </a:pPr>
            <a:r>
              <a:rPr lang="de-DE" sz="1000" dirty="0" smtClean="0">
                <a:latin typeface="Arial" pitchFamily="34" charset="0"/>
                <a:cs typeface="Arial" pitchFamily="34" charset="0"/>
              </a:rPr>
              <a:t>	II.	Die Bestellung des Prüfers</a:t>
            </a:r>
          </a:p>
          <a:p>
            <a:pPr marL="1257300" lvl="2" indent="-342900">
              <a:lnSpc>
                <a:spcPct val="150000"/>
              </a:lnSpc>
            </a:pPr>
            <a:r>
              <a:rPr lang="de-DE" sz="1000" dirty="0" smtClean="0">
                <a:latin typeface="Arial" pitchFamily="34" charset="0"/>
                <a:cs typeface="Arial" pitchFamily="34" charset="0"/>
              </a:rPr>
              <a:t>	III. 	Der Prüfungsausschuss</a:t>
            </a:r>
          </a:p>
          <a:p>
            <a:pPr marL="1257300" lvl="2" indent="-342900">
              <a:lnSpc>
                <a:spcPct val="150000"/>
              </a:lnSpc>
            </a:pPr>
            <a:r>
              <a:rPr lang="de-DE" sz="1000" dirty="0" smtClean="0">
                <a:latin typeface="Arial" pitchFamily="34" charset="0"/>
                <a:cs typeface="Arial" pitchFamily="34" charset="0"/>
              </a:rPr>
              <a:t>	IV.	Die Prüfungskommission</a:t>
            </a:r>
          </a:p>
          <a:p>
            <a:pPr marL="1257300" lvl="2" indent="-342900">
              <a:lnSpc>
                <a:spcPct val="150000"/>
              </a:lnSpc>
            </a:pPr>
            <a:endParaRPr lang="de-DE" sz="800" dirty="0" smtClean="0">
              <a:latin typeface="Arial" pitchFamily="34" charset="0"/>
              <a:cs typeface="Arial" pitchFamily="34" charset="0"/>
            </a:endParaRPr>
          </a:p>
          <a:p>
            <a:pPr marL="1257300" lvl="2" indent="-342900">
              <a:lnSpc>
                <a:spcPct val="150000"/>
              </a:lnSpc>
              <a:buAutoNum type="alphaUcPeriod" startAt="3"/>
            </a:pPr>
            <a:r>
              <a:rPr lang="de-DE" sz="1100" b="1" dirty="0" smtClean="0">
                <a:latin typeface="Arial" pitchFamily="34" charset="0"/>
                <a:cs typeface="Arial" pitchFamily="34" charset="0"/>
              </a:rPr>
              <a:t>Erarbeitung und Anwendung von Prüfungsordnungen</a:t>
            </a:r>
          </a:p>
          <a:p>
            <a:pPr marL="1257300" lvl="2" indent="-342900">
              <a:lnSpc>
                <a:spcPct val="150000"/>
              </a:lnSpc>
            </a:pPr>
            <a:r>
              <a:rPr lang="de-DE" sz="1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de-DE" sz="1000" dirty="0" smtClean="0">
                <a:latin typeface="Arial" pitchFamily="34" charset="0"/>
                <a:cs typeface="Arial" pitchFamily="34" charset="0"/>
              </a:rPr>
              <a:t>I. 	Die Anforderungen an Prüfungsordnungen</a:t>
            </a:r>
          </a:p>
          <a:p>
            <a:pPr marL="1257300" lvl="2" indent="-342900">
              <a:lnSpc>
                <a:spcPct val="150000"/>
              </a:lnSpc>
            </a:pPr>
            <a:r>
              <a:rPr lang="de-DE" sz="1000" dirty="0" smtClean="0">
                <a:latin typeface="Arial" pitchFamily="34" charset="0"/>
                <a:cs typeface="Arial" pitchFamily="34" charset="0"/>
              </a:rPr>
              <a:t>		1. Formelle Anforderungen</a:t>
            </a:r>
          </a:p>
          <a:p>
            <a:pPr marL="1257300" lvl="2" indent="-342900">
              <a:lnSpc>
                <a:spcPct val="150000"/>
              </a:lnSpc>
            </a:pPr>
            <a:r>
              <a:rPr lang="de-DE" sz="1000" dirty="0" smtClean="0">
                <a:latin typeface="Arial" pitchFamily="34" charset="0"/>
                <a:cs typeface="Arial" pitchFamily="34" charset="0"/>
              </a:rPr>
              <a:t>		2. Inhaltliche Anforderungen</a:t>
            </a:r>
          </a:p>
          <a:p>
            <a:pPr marL="1257300" lvl="2" indent="-342900">
              <a:lnSpc>
                <a:spcPct val="150000"/>
              </a:lnSpc>
            </a:pPr>
            <a:r>
              <a:rPr lang="de-DE" sz="1000" dirty="0" smtClean="0">
                <a:latin typeface="Arial" pitchFamily="34" charset="0"/>
                <a:cs typeface="Arial" pitchFamily="34" charset="0"/>
              </a:rPr>
              <a:t>	II.	Gestaltungsmöglichkeiten – Rahmen und Spielraum im Vorfeld und nach 	Genehmigung der Prüfungsordnung </a:t>
            </a:r>
          </a:p>
          <a:p>
            <a:pPr marL="1257300" lvl="2" indent="-342900">
              <a:lnSpc>
                <a:spcPct val="150000"/>
              </a:lnSpc>
            </a:pPr>
            <a:r>
              <a:rPr lang="de-DE" sz="1000" dirty="0" smtClean="0">
                <a:latin typeface="Arial" pitchFamily="34" charset="0"/>
                <a:cs typeface="Arial" pitchFamily="34" charset="0"/>
              </a:rPr>
              <a:t>	III. 	Einzelne Prüfungsarten</a:t>
            </a:r>
          </a:p>
          <a:p>
            <a:pPr marL="342900" indent="-342900">
              <a:lnSpc>
                <a:spcPct val="150000"/>
              </a:lnSpc>
            </a:pPr>
            <a:endParaRPr lang="de-DE" sz="1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150000"/>
              </a:lnSpc>
            </a:pPr>
            <a:endParaRPr lang="de-DE" sz="14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1200" b="1" dirty="0" smtClean="0">
                <a:latin typeface="Arial" pitchFamily="34" charset="0"/>
                <a:cs typeface="Arial" pitchFamily="34" charset="0"/>
              </a:rPr>
              <a:t>	</a:t>
            </a:r>
            <a:endParaRPr lang="de-DE" sz="1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de-DE" sz="1200" b="1" i="1" dirty="0">
              <a:latin typeface="Arial" pitchFamily="34" charset="0"/>
              <a:cs typeface="Arial" pitchFamily="34" charset="0"/>
            </a:endParaRPr>
          </a:p>
          <a:p>
            <a:pPr marL="714375" indent="-371475"/>
            <a:endParaRPr lang="de-DE" sz="1200" b="1" i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150000"/>
              </a:lnSpc>
            </a:pPr>
            <a:endParaRPr lang="de-DE" sz="1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endParaRPr lang="de-DE" sz="1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endParaRPr lang="de-DE" sz="1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endParaRPr lang="de-DE" dirty="0" smtClean="0"/>
          </a:p>
          <a:p>
            <a:pPr marL="342900" indent="-342900">
              <a:buAutoNum type="arabicPeriod"/>
            </a:pPr>
            <a:endParaRPr lang="de-DE" dirty="0" smtClean="0"/>
          </a:p>
          <a:p>
            <a:pPr marL="342900" indent="-342900">
              <a:buAutoNum type="arabicPeriod"/>
            </a:pPr>
            <a:endParaRPr lang="de-DE" dirty="0" smtClean="0"/>
          </a:p>
          <a:p>
            <a:pPr marL="342900" indent="-342900">
              <a:buAutoNum type="arabicPeriod"/>
            </a:pPr>
            <a:endParaRPr lang="de-D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09AE8-1E84-4439-973F-3C6157283585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95536" y="193204"/>
            <a:ext cx="8352928" cy="360040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Gestaltungsmöglichkeiten</a:t>
            </a:r>
          </a:p>
        </p:txBody>
      </p:sp>
      <p:graphicFrame>
        <p:nvGraphicFramePr>
          <p:cNvPr id="6" name="Diagramm 5"/>
          <p:cNvGraphicFramePr/>
          <p:nvPr/>
        </p:nvGraphicFramePr>
        <p:xfrm>
          <a:off x="827584" y="841276"/>
          <a:ext cx="722446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C310-96BD-419C-A4CC-838E86D2C0F7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21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95536" y="193204"/>
            <a:ext cx="8352928" cy="360040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Die Beteiligten am Prüfungsverfahren</a:t>
            </a:r>
          </a:p>
        </p:txBody>
      </p:sp>
      <p:graphicFrame>
        <p:nvGraphicFramePr>
          <p:cNvPr id="6" name="Diagramm 5"/>
          <p:cNvGraphicFramePr/>
          <p:nvPr/>
        </p:nvGraphicFramePr>
        <p:xfrm>
          <a:off x="1524000" y="1561356"/>
          <a:ext cx="6096000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m 7"/>
          <p:cNvGraphicFramePr/>
          <p:nvPr/>
        </p:nvGraphicFramePr>
        <p:xfrm>
          <a:off x="467544" y="825500"/>
          <a:ext cx="820891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Diagramm 8"/>
          <p:cNvGraphicFramePr/>
          <p:nvPr/>
        </p:nvGraphicFramePr>
        <p:xfrm>
          <a:off x="467544" y="769268"/>
          <a:ext cx="8208912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0" name="Pfeil nach rechts 9"/>
          <p:cNvSpPr/>
          <p:nvPr/>
        </p:nvSpPr>
        <p:spPr>
          <a:xfrm rot="6899836">
            <a:off x="1879551" y="3222264"/>
            <a:ext cx="388781" cy="344465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Pfeil nach rechts 13"/>
          <p:cNvSpPr/>
          <p:nvPr/>
        </p:nvSpPr>
        <p:spPr>
          <a:xfrm rot="2838837">
            <a:off x="2715344" y="3200127"/>
            <a:ext cx="388781" cy="344465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AF02-77BC-4299-931D-01BE2A9B109F}" type="datetime1">
              <a:rPr lang="de-DE" smtClean="0">
                <a:latin typeface="Arial" pitchFamily="34" charset="0"/>
                <a:cs typeface="Arial" pitchFamily="34" charset="0"/>
              </a:rPr>
              <a:t>13.03.2015</a:t>
            </a:fld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22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95536" y="193204"/>
            <a:ext cx="8352928" cy="360040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Der Prüfungsausschuss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2267744" y="697261"/>
            <a:ext cx="4320480" cy="307777"/>
          </a:xfrm>
          <a:prstGeom prst="rect">
            <a:avLst/>
          </a:prstGeom>
          <a:solidFill>
            <a:srgbClr val="FF99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als für die Prüfungsorganisation zuständige Stelle</a:t>
            </a:r>
            <a:endParaRPr lang="de-DE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Diagramm 7"/>
          <p:cNvGraphicFramePr/>
          <p:nvPr/>
        </p:nvGraphicFramePr>
        <p:xfrm>
          <a:off x="2339752" y="1489348"/>
          <a:ext cx="820891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feld 9"/>
          <p:cNvSpPr txBox="1"/>
          <p:nvPr/>
        </p:nvSpPr>
        <p:spPr>
          <a:xfrm>
            <a:off x="6012160" y="336155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itchFamily="34" charset="0"/>
                <a:cs typeface="Arial" pitchFamily="34" charset="0"/>
              </a:rPr>
              <a:t>Aufgaben</a:t>
            </a: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2699792" y="1129309"/>
            <a:ext cx="3312368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1200" dirty="0" smtClean="0">
                <a:latin typeface="Arial" pitchFamily="34" charset="0"/>
                <a:cs typeface="Arial" pitchFamily="34" charset="0"/>
              </a:rPr>
              <a:t>Die Prüfungsordnung muss regeln:</a:t>
            </a:r>
            <a:endParaRPr lang="de-DE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827584" y="1345333"/>
            <a:ext cx="1008112" cy="3077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1400" dirty="0" smtClean="0">
                <a:latin typeface="Arial" pitchFamily="34" charset="0"/>
                <a:cs typeface="Arial" pitchFamily="34" charset="0"/>
              </a:rPr>
              <a:t>Das „OB“</a:t>
            </a:r>
            <a:endParaRPr lang="de-DE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6876256" y="1201316"/>
            <a:ext cx="108012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1400" dirty="0" smtClean="0">
                <a:latin typeface="Arial" pitchFamily="34" charset="0"/>
                <a:cs typeface="Arial" pitchFamily="34" charset="0"/>
              </a:rPr>
              <a:t>Das „Wie</a:t>
            </a:r>
            <a:r>
              <a:rPr lang="de-DE" dirty="0" smtClean="0"/>
              <a:t>“</a:t>
            </a:r>
            <a:endParaRPr lang="de-DE" dirty="0"/>
          </a:p>
        </p:txBody>
      </p:sp>
      <p:graphicFrame>
        <p:nvGraphicFramePr>
          <p:cNvPr id="14" name="Diagramm 13"/>
          <p:cNvGraphicFramePr/>
          <p:nvPr/>
        </p:nvGraphicFramePr>
        <p:xfrm>
          <a:off x="323528" y="1921396"/>
          <a:ext cx="4032448" cy="3217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EF53D-4A03-4B8B-B219-F2BF9890C32B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23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95536" y="193204"/>
            <a:ext cx="8352928" cy="360040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Rechtsfolgen </a:t>
            </a:r>
          </a:p>
        </p:txBody>
      </p:sp>
      <p:graphicFrame>
        <p:nvGraphicFramePr>
          <p:cNvPr id="7" name="Diagramm 6"/>
          <p:cNvGraphicFramePr/>
          <p:nvPr/>
        </p:nvGraphicFramePr>
        <p:xfrm>
          <a:off x="467544" y="697260"/>
          <a:ext cx="8184232" cy="433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Geschweifte Klammer rechts 8"/>
          <p:cNvSpPr/>
          <p:nvPr/>
        </p:nvSpPr>
        <p:spPr>
          <a:xfrm>
            <a:off x="6732240" y="1129308"/>
            <a:ext cx="216024" cy="331236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/>
          <p:cNvSpPr txBox="1"/>
          <p:nvPr/>
        </p:nvSpPr>
        <p:spPr>
          <a:xfrm>
            <a:off x="7122190" y="2353444"/>
            <a:ext cx="173637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Rechtsfehler </a:t>
            </a:r>
          </a:p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im</a:t>
            </a:r>
          </a:p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 Verfahren</a:t>
            </a:r>
          </a:p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 zur </a:t>
            </a:r>
          </a:p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Leistungsermittlung</a:t>
            </a:r>
            <a:endParaRPr lang="de-DE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dirty="0" smtClean="0">
                <a:latin typeface="Arial" pitchFamily="34" charset="0"/>
                <a:cs typeface="Arial" pitchFamily="34" charset="0"/>
              </a:rPr>
              <a:t>Hümmerich &amp; Bischoff in Partnerschaft </a:t>
            </a:r>
            <a:r>
              <a:rPr lang="de-DE" sz="1000" dirty="0" err="1" smtClean="0">
                <a:latin typeface="Arial" pitchFamily="34" charset="0"/>
                <a:cs typeface="Arial" pitchFamily="34" charset="0"/>
              </a:rPr>
              <a:t>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03ABA-365B-4080-8F0A-E545271E4393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24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umsplatzhalter 1"/>
          <p:cNvSpPr txBox="1">
            <a:spLocks/>
          </p:cNvSpPr>
          <p:nvPr/>
        </p:nvSpPr>
        <p:spPr>
          <a:xfrm>
            <a:off x="457200" y="5204354"/>
            <a:ext cx="2133600" cy="39687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B3EB77-89A6-407A-9D1B-135809F1F14A}" type="datetime1">
              <a:rPr kumimoji="0" lang="de-DE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13.03.2015</a:t>
            </a:fld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611560" y="337220"/>
            <a:ext cx="8064896" cy="424731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3600" dirty="0" smtClean="0">
                <a:latin typeface="Arial" pitchFamily="34" charset="0"/>
                <a:cs typeface="Arial" pitchFamily="34" charset="0"/>
              </a:rPr>
              <a:t>Vielen Dank für Ihre Aufmerksamkeit,</a:t>
            </a:r>
          </a:p>
          <a:p>
            <a:pPr algn="ctr">
              <a:lnSpc>
                <a:spcPct val="150000"/>
              </a:lnSpc>
            </a:pPr>
            <a:r>
              <a:rPr lang="de-DE" sz="3600" dirty="0" smtClean="0">
                <a:latin typeface="Arial" pitchFamily="34" charset="0"/>
                <a:cs typeface="Arial" pitchFamily="34" charset="0"/>
              </a:rPr>
              <a:t>Ihnen noch einen schönen Tag  </a:t>
            </a:r>
          </a:p>
          <a:p>
            <a:pPr algn="ctr">
              <a:lnSpc>
                <a:spcPct val="150000"/>
              </a:lnSpc>
            </a:pPr>
            <a:r>
              <a:rPr lang="de-DE" sz="3600" dirty="0" smtClean="0">
                <a:latin typeface="Arial" pitchFamily="34" charset="0"/>
                <a:cs typeface="Arial" pitchFamily="34" charset="0"/>
              </a:rPr>
              <a:t>und </a:t>
            </a:r>
          </a:p>
          <a:p>
            <a:pPr algn="ctr">
              <a:lnSpc>
                <a:spcPct val="150000"/>
              </a:lnSpc>
            </a:pPr>
            <a:r>
              <a:rPr lang="de-DE" sz="3600" dirty="0" smtClean="0">
                <a:latin typeface="Arial" pitchFamily="34" charset="0"/>
                <a:cs typeface="Arial" pitchFamily="34" charset="0"/>
              </a:rPr>
              <a:t>eine angenehme Heimfahrt!</a:t>
            </a:r>
          </a:p>
          <a:p>
            <a:endParaRPr lang="de-DE" dirty="0" smtClean="0">
              <a:latin typeface="Arial" pitchFamily="34" charset="0"/>
              <a:cs typeface="Arial" pitchFamily="34" charset="0"/>
            </a:endParaRPr>
          </a:p>
          <a:p>
            <a:endParaRPr lang="de-DE" dirty="0" smtClean="0">
              <a:latin typeface="Arial" pitchFamily="34" charset="0"/>
              <a:cs typeface="Arial" pitchFamily="34" charset="0"/>
            </a:endParaRPr>
          </a:p>
          <a:p>
            <a:r>
              <a:rPr lang="de-DE" dirty="0" smtClean="0">
                <a:latin typeface="Arial" pitchFamily="34" charset="0"/>
                <a:cs typeface="Arial" pitchFamily="34" charset="0"/>
              </a:rPr>
              <a:t> </a:t>
            </a: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C:\Program Files\Microsoft Office\MEDIA\CAGCAT10\j021295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3937620"/>
            <a:ext cx="1830629" cy="957834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2065412"/>
            <a:ext cx="18478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259632" y="104353"/>
            <a:ext cx="6696744" cy="138499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400" b="1" dirty="0" smtClean="0">
                <a:latin typeface="Arial" pitchFamily="34" charset="0"/>
                <a:cs typeface="Arial" pitchFamily="34" charset="0"/>
              </a:rPr>
              <a:t>„Alle Deutschen haben das Recht, Beruf, Arbeitsplatz und Ausbildungsstätte frei zu wählen.“</a:t>
            </a:r>
          </a:p>
          <a:p>
            <a:pPr algn="ctr">
              <a:lnSpc>
                <a:spcPct val="150000"/>
              </a:lnSpc>
            </a:pPr>
            <a:endParaRPr lang="de-DE" sz="1400" b="1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de-DE" sz="1400" b="1" dirty="0" smtClean="0">
                <a:latin typeface="Arial" pitchFamily="34" charset="0"/>
                <a:cs typeface="Arial" pitchFamily="34" charset="0"/>
              </a:rPr>
              <a:t>Art . 12 Abs. 1 GG (Art. 28 Abs. 1 </a:t>
            </a:r>
            <a:r>
              <a:rPr lang="de-DE" sz="1400" b="1" dirty="0" err="1" smtClean="0">
                <a:latin typeface="Arial" pitchFamily="34" charset="0"/>
                <a:cs typeface="Arial" pitchFamily="34" charset="0"/>
              </a:rPr>
              <a:t>SächsVerf</a:t>
            </a:r>
            <a:r>
              <a:rPr lang="de-DE" sz="1400" b="1" dirty="0" smtClean="0">
                <a:latin typeface="Arial" pitchFamily="34" charset="0"/>
                <a:cs typeface="Arial" pitchFamily="34" charset="0"/>
              </a:rPr>
              <a:t> </a:t>
            </a:r>
            <a:endParaRPr lang="de-DE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611560" y="1921396"/>
            <a:ext cx="2700000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200" b="1" dirty="0" smtClean="0">
                <a:latin typeface="Arial" pitchFamily="34" charset="0"/>
                <a:cs typeface="Arial" pitchFamily="34" charset="0"/>
              </a:rPr>
              <a:t>„Jeder hat das Recht auf die freie Entfaltung seiner Persönlichkeit, soweit er </a:t>
            </a:r>
            <a:r>
              <a:rPr lang="de-DE" sz="1200" b="1" dirty="0" smtClean="0">
                <a:latin typeface="Arial" pitchFamily="34" charset="0"/>
                <a:cs typeface="Arial" pitchFamily="34" charset="0"/>
              </a:rPr>
              <a:t>nicht die </a:t>
            </a:r>
            <a:r>
              <a:rPr lang="de-DE" sz="1200" b="1" dirty="0" smtClean="0">
                <a:latin typeface="Arial" pitchFamily="34" charset="0"/>
                <a:cs typeface="Arial" pitchFamily="34" charset="0"/>
              </a:rPr>
              <a:t>Rechte anderer verletzt und nicht gegen die verfassungsmäßige Ordnung oder das Sittengesetz verstößt.“</a:t>
            </a:r>
          </a:p>
          <a:p>
            <a:pPr>
              <a:lnSpc>
                <a:spcPct val="150000"/>
              </a:lnSpc>
            </a:pPr>
            <a:endParaRPr lang="de-DE" sz="1200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1200" b="1" dirty="0" smtClean="0">
                <a:latin typeface="Arial" pitchFamily="34" charset="0"/>
                <a:cs typeface="Arial" pitchFamily="34" charset="0"/>
              </a:rPr>
              <a:t>Art. 2 Abs. 1 GG, Art. 15 </a:t>
            </a:r>
            <a:r>
              <a:rPr lang="de-DE" sz="1200" b="1" dirty="0" err="1" smtClean="0">
                <a:latin typeface="Arial" pitchFamily="34" charset="0"/>
                <a:cs typeface="Arial" pitchFamily="34" charset="0"/>
              </a:rPr>
              <a:t>SächsVerf</a:t>
            </a:r>
            <a:endParaRPr lang="de-DE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5940152" y="2065412"/>
            <a:ext cx="2700000" cy="15081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de-DE" dirty="0" smtClean="0"/>
          </a:p>
          <a:p>
            <a:pPr algn="ctr"/>
            <a:r>
              <a:rPr lang="de-DE" dirty="0" smtClean="0"/>
              <a:t>„</a:t>
            </a:r>
            <a:r>
              <a:rPr lang="de-DE" sz="1400" b="1" dirty="0" smtClean="0">
                <a:latin typeface="Arial" pitchFamily="34" charset="0"/>
                <a:cs typeface="Arial" pitchFamily="34" charset="0"/>
              </a:rPr>
              <a:t>Alle Menschen sind vor dem 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G</a:t>
            </a:r>
            <a:r>
              <a:rPr lang="de-DE" sz="1400" b="1" dirty="0" smtClean="0">
                <a:latin typeface="Arial" pitchFamily="34" charset="0"/>
                <a:cs typeface="Arial" pitchFamily="34" charset="0"/>
              </a:rPr>
              <a:t>esetz gleich.“</a:t>
            </a:r>
          </a:p>
          <a:p>
            <a:pPr algn="ctr"/>
            <a:endParaRPr lang="de-DE" sz="1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e-DE" sz="1400" b="1" dirty="0" smtClean="0">
                <a:latin typeface="Arial" pitchFamily="34" charset="0"/>
                <a:cs typeface="Arial" pitchFamily="34" charset="0"/>
              </a:rPr>
              <a:t>Art. 3 Ab. 1 GG, Art. 18 Abs. 1 </a:t>
            </a:r>
            <a:r>
              <a:rPr lang="de-DE" sz="1400" b="1" dirty="0" err="1" smtClean="0">
                <a:latin typeface="Arial" pitchFamily="34" charset="0"/>
                <a:cs typeface="Arial" pitchFamily="34" charset="0"/>
              </a:rPr>
              <a:t>SächsVerf</a:t>
            </a:r>
            <a:endParaRPr lang="de-DE" sz="1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Gerade Verbindung mit Pfeil 7"/>
          <p:cNvCxnSpPr/>
          <p:nvPr/>
        </p:nvCxnSpPr>
        <p:spPr>
          <a:xfrm flipH="1">
            <a:off x="2123728" y="1561356"/>
            <a:ext cx="360040" cy="288032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mit Pfeil 8"/>
          <p:cNvCxnSpPr/>
          <p:nvPr/>
        </p:nvCxnSpPr>
        <p:spPr>
          <a:xfrm flipH="1" flipV="1">
            <a:off x="6444208" y="1561356"/>
            <a:ext cx="432048" cy="288032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Nach oben gekrümmter Pfeil 11"/>
          <p:cNvSpPr/>
          <p:nvPr/>
        </p:nvSpPr>
        <p:spPr>
          <a:xfrm>
            <a:off x="2267744" y="4585692"/>
            <a:ext cx="4680520" cy="720080"/>
          </a:xfrm>
          <a:prstGeom prst="curved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3" name="Nach oben gekrümmter Pfeil 12"/>
          <p:cNvSpPr/>
          <p:nvPr/>
        </p:nvSpPr>
        <p:spPr>
          <a:xfrm flipH="1">
            <a:off x="2987824" y="4441676"/>
            <a:ext cx="3312368" cy="720080"/>
          </a:xfrm>
          <a:prstGeom prst="curved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4" name="Flussdiagramm: Auszug 13"/>
          <p:cNvSpPr/>
          <p:nvPr/>
        </p:nvSpPr>
        <p:spPr>
          <a:xfrm>
            <a:off x="3563888" y="2281436"/>
            <a:ext cx="2304256" cy="1512168"/>
          </a:xfrm>
          <a:prstGeom prst="flowChartExtra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latin typeface="Arial" pitchFamily="34" charset="0"/>
                <a:cs typeface="Arial" pitchFamily="34" charset="0"/>
              </a:rPr>
              <a:t>Prüfungen</a:t>
            </a:r>
            <a:endParaRPr lang="de-DE" sz="1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Gerade Verbindung 24"/>
          <p:cNvCxnSpPr/>
          <p:nvPr/>
        </p:nvCxnSpPr>
        <p:spPr>
          <a:xfrm flipH="1">
            <a:off x="4067944" y="2137420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>
            <a:off x="4067944" y="2281436"/>
            <a:ext cx="144016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/>
          <p:cNvCxnSpPr/>
          <p:nvPr/>
        </p:nvCxnSpPr>
        <p:spPr>
          <a:xfrm flipH="1">
            <a:off x="3923928" y="2497461"/>
            <a:ext cx="28803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 flipV="1">
            <a:off x="5148064" y="1993404"/>
            <a:ext cx="21602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>
            <a:off x="5148064" y="2209428"/>
            <a:ext cx="21602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 flipH="1">
            <a:off x="5148064" y="2425452"/>
            <a:ext cx="216024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Datumsplatzhalter 3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CC99-8464-4D9D-99BB-7CB00CFDAF30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Fußzeilenplatzhalter 40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3392016" cy="304271"/>
          </a:xfrm>
        </p:spPr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Foliennummernplatzhalt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395536" y="193204"/>
            <a:ext cx="8352928" cy="360040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Vorrang und Vorbehalt des Gesetzes</a:t>
            </a:r>
          </a:p>
        </p:txBody>
      </p:sp>
      <p:graphicFrame>
        <p:nvGraphicFramePr>
          <p:cNvPr id="5" name="Diagramm 4"/>
          <p:cNvGraphicFramePr/>
          <p:nvPr/>
        </p:nvGraphicFramePr>
        <p:xfrm>
          <a:off x="395536" y="881732"/>
          <a:ext cx="828092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5433551"/>
            <a:ext cx="2133600" cy="304271"/>
          </a:xfrm>
        </p:spPr>
        <p:txBody>
          <a:bodyPr/>
          <a:lstStyle/>
          <a:p>
            <a:fld id="{3638A262-6A9E-44A1-B3BB-12975D1EBB68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843808" y="5305773"/>
            <a:ext cx="3464024" cy="304271"/>
          </a:xfrm>
        </p:spPr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5433551"/>
            <a:ext cx="2133600" cy="304271"/>
          </a:xfrm>
        </p:spPr>
        <p:txBody>
          <a:bodyPr/>
          <a:lstStyle/>
          <a:p>
            <a:fld id="{F322B6A0-BBAF-49A3-9262-C0706E89C9B2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Diagramm 6"/>
          <p:cNvGraphicFramePr/>
          <p:nvPr/>
        </p:nvGraphicFramePr>
        <p:xfrm>
          <a:off x="179514" y="82333"/>
          <a:ext cx="8472519" cy="5160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feld 7"/>
          <p:cNvSpPr txBox="1"/>
          <p:nvPr/>
        </p:nvSpPr>
        <p:spPr>
          <a:xfrm>
            <a:off x="323528" y="265213"/>
            <a:ext cx="806489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600" b="1" dirty="0" smtClean="0">
                <a:latin typeface="Arial" pitchFamily="34" charset="0"/>
                <a:cs typeface="Arial" pitchFamily="34" charset="0"/>
              </a:rPr>
              <a:t>Rechtliche Grundlagen                                                     </a:t>
            </a:r>
            <a:r>
              <a:rPr lang="de-DE" b="1" dirty="0" smtClean="0">
                <a:latin typeface="Arial" pitchFamily="34" charset="0"/>
                <a:cs typeface="Arial" pitchFamily="34" charset="0"/>
              </a:rPr>
              <a:t>NORMENHIERARCHIE</a:t>
            </a:r>
          </a:p>
          <a:p>
            <a:pPr>
              <a:lnSpc>
                <a:spcPct val="150000"/>
              </a:lnSpc>
            </a:pPr>
            <a:r>
              <a:rPr lang="de-DE" sz="1600" b="1" dirty="0">
                <a:latin typeface="Arial" pitchFamily="34" charset="0"/>
                <a:cs typeface="Arial" pitchFamily="34" charset="0"/>
              </a:rPr>
              <a:t>d</a:t>
            </a:r>
            <a:r>
              <a:rPr lang="de-DE" sz="1600" b="1" dirty="0" smtClean="0">
                <a:latin typeface="Arial" pitchFamily="34" charset="0"/>
                <a:cs typeface="Arial" pitchFamily="34" charset="0"/>
              </a:rPr>
              <a:t>es Prüfungsrechts</a:t>
            </a:r>
            <a:endParaRPr lang="de-DE" sz="1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611560" y="4513684"/>
            <a:ext cx="79208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2699792" y="3073524"/>
            <a:ext cx="37444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Landesgesetze: Hochschulfreiheitsgesetz</a:t>
            </a:r>
            <a:endParaRPr lang="de-DE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2267744" y="4801717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Satzungen: Prüfungs- und Studienordnu</a:t>
            </a:r>
            <a:r>
              <a:rPr lang="de-DE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ngen</a:t>
            </a:r>
            <a:endParaRPr lang="de-DE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2843808" y="3937621"/>
            <a:ext cx="3312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Verordnungen: Staatsprüfungen</a:t>
            </a:r>
            <a:endParaRPr lang="de-DE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Nach rechts gekrümmter Pfeil 15"/>
          <p:cNvSpPr/>
          <p:nvPr/>
        </p:nvSpPr>
        <p:spPr>
          <a:xfrm rot="2185402">
            <a:off x="1902782" y="1532246"/>
            <a:ext cx="792088" cy="1152128"/>
          </a:xfrm>
          <a:prstGeom prst="curved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7" name="Nach rechts gekrümmter Pfeil 16"/>
          <p:cNvSpPr/>
          <p:nvPr/>
        </p:nvSpPr>
        <p:spPr>
          <a:xfrm rot="2147170">
            <a:off x="695294" y="2737187"/>
            <a:ext cx="921134" cy="1076345"/>
          </a:xfrm>
          <a:prstGeom prst="curved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8" name="Nach oben gekrümmter Pfeil 17"/>
          <p:cNvSpPr/>
          <p:nvPr/>
        </p:nvSpPr>
        <p:spPr>
          <a:xfrm rot="13993363">
            <a:off x="5730996" y="1381739"/>
            <a:ext cx="1216152" cy="731520"/>
          </a:xfrm>
          <a:prstGeom prst="curved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9" name="Nach oben gekrümmter Pfeil 18"/>
          <p:cNvSpPr/>
          <p:nvPr/>
        </p:nvSpPr>
        <p:spPr>
          <a:xfrm rot="13993363">
            <a:off x="6925200" y="2981750"/>
            <a:ext cx="1216152" cy="731520"/>
          </a:xfrm>
          <a:prstGeom prst="curved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467544" y="1345332"/>
            <a:ext cx="1152128" cy="11521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 smtClean="0">
                <a:latin typeface="Arial" pitchFamily="34" charset="0"/>
                <a:cs typeface="Arial" pitchFamily="34" charset="0"/>
              </a:rPr>
              <a:t>Gesetzes-</a:t>
            </a:r>
            <a:r>
              <a:rPr lang="de-DE" sz="1000" b="1" dirty="0" err="1" smtClean="0">
                <a:latin typeface="Arial" pitchFamily="34" charset="0"/>
                <a:cs typeface="Arial" pitchFamily="34" charset="0"/>
              </a:rPr>
              <a:t>vorbehalt</a:t>
            </a:r>
            <a:endParaRPr lang="de-DE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7164288" y="1417340"/>
            <a:ext cx="1152128" cy="115212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 smtClean="0">
                <a:latin typeface="Arial" pitchFamily="34" charset="0"/>
                <a:cs typeface="Arial" pitchFamily="34" charset="0"/>
              </a:rPr>
              <a:t>Gesetzes-</a:t>
            </a:r>
            <a:r>
              <a:rPr lang="de-DE" sz="1000" b="1" dirty="0" err="1" smtClean="0">
                <a:latin typeface="Arial" pitchFamily="34" charset="0"/>
                <a:cs typeface="Arial" pitchFamily="34" charset="0"/>
              </a:rPr>
              <a:t>vorbehalt</a:t>
            </a:r>
            <a:endParaRPr lang="de-DE" sz="1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/>
        </p:nvGraphicFramePr>
        <p:xfrm>
          <a:off x="395536" y="265212"/>
          <a:ext cx="8424936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ABE56-06BB-4F69-A500-F51D789461C2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3175992" cy="304271"/>
          </a:xfrm>
        </p:spPr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DD9B-6517-4052-91B8-F3AA41C6A27D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95536" y="265212"/>
            <a:ext cx="8352928" cy="360040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Grundrechtsschutz durch Verfahren</a:t>
            </a:r>
          </a:p>
        </p:txBody>
      </p:sp>
      <p:graphicFrame>
        <p:nvGraphicFramePr>
          <p:cNvPr id="8" name="Diagramm 7"/>
          <p:cNvGraphicFramePr/>
          <p:nvPr/>
        </p:nvGraphicFramePr>
        <p:xfrm>
          <a:off x="1403648" y="265212"/>
          <a:ext cx="6096000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feld 9"/>
          <p:cNvSpPr txBox="1"/>
          <p:nvPr/>
        </p:nvSpPr>
        <p:spPr>
          <a:xfrm>
            <a:off x="251520" y="3865612"/>
            <a:ext cx="8676456" cy="584775"/>
          </a:xfrm>
          <a:prstGeom prst="rect">
            <a:avLst/>
          </a:prstGeom>
          <a:solidFill>
            <a:srgbClr val="FFFF6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Grundrechtsschutz durch Verfahren heißt: </a:t>
            </a:r>
          </a:p>
          <a:p>
            <a:pPr algn="ctr"/>
            <a:endParaRPr lang="de-DE" sz="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e-DE" sz="1200" b="1" dirty="0" smtClean="0">
                <a:latin typeface="Arial" pitchFamily="34" charset="0"/>
                <a:cs typeface="Arial" pitchFamily="34" charset="0"/>
              </a:rPr>
              <a:t>Materieller Grundrechtsschutz im Prüfungsrecht durch das Prüfungsverfahren, das gerichtlich voll überprüfbar ist.</a:t>
            </a:r>
            <a:endParaRPr lang="de-DE" sz="1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Diagramm 10"/>
          <p:cNvGraphicFramePr/>
          <p:nvPr/>
        </p:nvGraphicFramePr>
        <p:xfrm>
          <a:off x="1187624" y="1057300"/>
          <a:ext cx="6336704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0B2D-36FF-4B8C-A065-785D5AAADB0F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95536" y="121196"/>
            <a:ext cx="8352928" cy="360040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Grundrechtsschutz durch Verfahren</a:t>
            </a:r>
          </a:p>
        </p:txBody>
      </p:sp>
      <p:graphicFrame>
        <p:nvGraphicFramePr>
          <p:cNvPr id="6" name="Diagramm 5"/>
          <p:cNvGraphicFramePr/>
          <p:nvPr/>
        </p:nvGraphicFramePr>
        <p:xfrm>
          <a:off x="683568" y="985292"/>
          <a:ext cx="7632848" cy="4280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395536" y="553244"/>
            <a:ext cx="8388000" cy="360000"/>
          </a:xfrm>
          <a:prstGeom prst="rect">
            <a:avLst/>
          </a:prstGeom>
          <a:solidFill>
            <a:srgbClr val="FFFF66"/>
          </a:solidFill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de-DE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e-DE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Grundrechtsschutz durch Verfahren erfordert: </a:t>
            </a:r>
          </a:p>
          <a:p>
            <a:pPr algn="ctr"/>
            <a:endParaRPr lang="de-DE" sz="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6296" y="1417340"/>
            <a:ext cx="830783" cy="829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08304" y="2857500"/>
            <a:ext cx="830783" cy="829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08304" y="4297660"/>
            <a:ext cx="830783" cy="829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7584" y="4009628"/>
            <a:ext cx="504056" cy="68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7584" y="2353444"/>
            <a:ext cx="504056" cy="68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EC352-D69A-4EF3-AC23-9F362D3A59EB}" type="datetime1">
              <a:rPr lang="de-DE" sz="1000" smtClean="0">
                <a:latin typeface="Arial" pitchFamily="34" charset="0"/>
                <a:cs typeface="Arial" pitchFamily="34" charset="0"/>
              </a:rPr>
              <a:t>13.03.2015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z="1000" smtClean="0">
                <a:latin typeface="Arial" pitchFamily="34" charset="0"/>
                <a:cs typeface="Arial" pitchFamily="34" charset="0"/>
              </a:rPr>
              <a:t>Hümmerich &amp; Bischoff in Partnerschaft mbB</a:t>
            </a:r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B4C-6712-45BA-9735-9DCE83ED2A2B}" type="slidenum">
              <a:rPr lang="de-DE" sz="1000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de-D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395536" y="265212"/>
            <a:ext cx="8352928" cy="360040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Anforderungen an Prüfungsordnungen:   f o r m e l </a:t>
            </a:r>
            <a:r>
              <a:rPr lang="de-DE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</a:t>
            </a:r>
            <a:endParaRPr lang="de-DE" sz="1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Diagramm 6"/>
          <p:cNvGraphicFramePr/>
          <p:nvPr/>
        </p:nvGraphicFramePr>
        <p:xfrm>
          <a:off x="827584" y="825500"/>
          <a:ext cx="741682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1910</Words>
  <Application>Microsoft Office PowerPoint</Application>
  <PresentationFormat>Bildschirmpräsentation (16:10)</PresentationFormat>
  <Paragraphs>381</Paragraphs>
  <Slides>24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5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  <vt:lpstr>Folie 16</vt:lpstr>
      <vt:lpstr>Folie 17</vt:lpstr>
      <vt:lpstr>Folie 18</vt:lpstr>
      <vt:lpstr>Folie 19</vt:lpstr>
      <vt:lpstr>Folie 20</vt:lpstr>
      <vt:lpstr>Folie 21</vt:lpstr>
      <vt:lpstr>Folie 22</vt:lpstr>
      <vt:lpstr>Folie 23</vt:lpstr>
      <vt:lpstr>Folie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Wagner</dc:creator>
  <cp:lastModifiedBy>Christiane Wagner</cp:lastModifiedBy>
  <cp:revision>58</cp:revision>
  <dcterms:created xsi:type="dcterms:W3CDTF">2015-03-11T08:12:58Z</dcterms:created>
  <dcterms:modified xsi:type="dcterms:W3CDTF">2015-03-13T09:40:41Z</dcterms:modified>
</cp:coreProperties>
</file>