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266" r:id="rId3"/>
    <p:sldId id="265" r:id="rId4"/>
    <p:sldId id="273" r:id="rId5"/>
    <p:sldId id="269" r:id="rId6"/>
    <p:sldId id="274" r:id="rId7"/>
    <p:sldId id="275" r:id="rId8"/>
    <p:sldId id="270" r:id="rId9"/>
    <p:sldId id="272" r:id="rId10"/>
    <p:sldId id="271" r:id="rId11"/>
    <p:sldId id="268" r:id="rId12"/>
  </p:sldIdLst>
  <p:sldSz cx="9144000" cy="6858000" type="screen4x3"/>
  <p:notesSz cx="6888163" cy="96234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 Wirthgen" initials="MW" lastIdx="1" clrIdx="0">
    <p:extLst>
      <p:ext uri="{19B8F6BF-5375-455C-9EA6-DF929625EA0E}">
        <p15:presenceInfo xmlns:p15="http://schemas.microsoft.com/office/powerpoint/2012/main" userId="acca50d3c06a7c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D36"/>
    <a:srgbClr val="F99B1C"/>
    <a:srgbClr val="006EB7"/>
    <a:srgbClr val="F88C21"/>
    <a:srgbClr val="EEEEEE"/>
    <a:srgbClr val="FF9900"/>
    <a:srgbClr val="F5F5F5"/>
    <a:srgbClr val="F9F9F9"/>
    <a:srgbClr val="F0F0F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F1949D-AF2C-4D2B-B193-F2CE8040CA16}" v="152" dt="2021-06-14T10:08:00.988"/>
    <p1510:client id="{B6BAA4F3-244B-48BB-B459-4690A873FCF5}" v="11" dt="2021-06-14T14:37:44.528"/>
    <p1510:client id="{E721A067-443E-4937-A462-217A0514907A}" v="4" dt="2021-06-14T14:54:03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 showGuides="1">
      <p:cViewPr varScale="1">
        <p:scale>
          <a:sx n="81" d="100"/>
          <a:sy n="81" d="100"/>
        </p:scale>
        <p:origin x="1488" y="62"/>
      </p:cViewPr>
      <p:guideLst>
        <p:guide orient="horz" pos="2160"/>
        <p:guide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Wirthgen" userId="acca50d3c06a7cb9" providerId="LiveId" clId="{E721A067-443E-4937-A462-217A0514907A}"/>
    <pc:docChg chg="undo custSel addSld modSld sldOrd">
      <pc:chgData name="Max Wirthgen" userId="acca50d3c06a7cb9" providerId="LiveId" clId="{E721A067-443E-4937-A462-217A0514907A}" dt="2021-06-14T14:54:09.537" v="68" actId="478"/>
      <pc:docMkLst>
        <pc:docMk/>
      </pc:docMkLst>
      <pc:sldChg chg="addSp delSp modSp new mod ord setBg">
        <pc:chgData name="Max Wirthgen" userId="acca50d3c06a7cb9" providerId="LiveId" clId="{E721A067-443E-4937-A462-217A0514907A}" dt="2021-06-14T14:54:09.537" v="68" actId="478"/>
        <pc:sldMkLst>
          <pc:docMk/>
          <pc:sldMk cId="2437797074" sldId="276"/>
        </pc:sldMkLst>
        <pc:spChg chg="del">
          <ac:chgData name="Max Wirthgen" userId="acca50d3c06a7cb9" providerId="LiveId" clId="{E721A067-443E-4937-A462-217A0514907A}" dt="2021-06-14T14:53:02.373" v="49"/>
          <ac:spMkLst>
            <pc:docMk/>
            <pc:sldMk cId="2437797074" sldId="276"/>
            <ac:spMk id="2" creationId="{CBDE1431-4A95-49F0-89C9-1247682AF752}"/>
          </ac:spMkLst>
        </pc:spChg>
        <pc:spChg chg="mod">
          <ac:chgData name="Max Wirthgen" userId="acca50d3c06a7cb9" providerId="LiveId" clId="{E721A067-443E-4937-A462-217A0514907A}" dt="2021-06-14T14:51:10.966" v="48" actId="20577"/>
          <ac:spMkLst>
            <pc:docMk/>
            <pc:sldMk cId="2437797074" sldId="276"/>
            <ac:spMk id="3" creationId="{D5DD66F6-C752-4FD5-BB2D-6488A460A4FD}"/>
          </ac:spMkLst>
        </pc:spChg>
        <pc:spChg chg="add del mod">
          <ac:chgData name="Max Wirthgen" userId="acca50d3c06a7cb9" providerId="LiveId" clId="{E721A067-443E-4937-A462-217A0514907A}" dt="2021-06-14T14:54:09.537" v="68" actId="478"/>
          <ac:spMkLst>
            <pc:docMk/>
            <pc:sldMk cId="2437797074" sldId="276"/>
            <ac:spMk id="7" creationId="{4DC38B64-A03C-45D3-A066-1F498746BDAD}"/>
          </ac:spMkLst>
        </pc:spChg>
        <pc:picChg chg="add del mod ord">
          <ac:chgData name="Max Wirthgen" userId="acca50d3c06a7cb9" providerId="LiveId" clId="{E721A067-443E-4937-A462-217A0514907A}" dt="2021-06-14T14:54:05.538" v="67" actId="478"/>
          <ac:picMkLst>
            <pc:docMk/>
            <pc:sldMk cId="2437797074" sldId="276"/>
            <ac:picMk id="5" creationId="{055BB938-617B-4300-8B51-F56743D23DDA}"/>
          </ac:picMkLst>
        </pc:picChg>
      </pc:sldChg>
    </pc:docChg>
  </pc:docChgLst>
  <pc:docChgLst>
    <pc:chgData name="Gastbenutzer" providerId="Windows Live" clId="Web-{86F1949D-AF2C-4D2B-B193-F2CE8040CA16}"/>
    <pc:docChg chg="modSld">
      <pc:chgData name="Gastbenutzer" userId="" providerId="Windows Live" clId="Web-{86F1949D-AF2C-4D2B-B193-F2CE8040CA16}" dt="2021-06-14T10:08:00.988" v="151" actId="20577"/>
      <pc:docMkLst>
        <pc:docMk/>
      </pc:docMkLst>
      <pc:sldChg chg="modSp">
        <pc:chgData name="Gastbenutzer" userId="" providerId="Windows Live" clId="Web-{86F1949D-AF2C-4D2B-B193-F2CE8040CA16}" dt="2021-06-14T10:03:36.568" v="18" actId="20577"/>
        <pc:sldMkLst>
          <pc:docMk/>
          <pc:sldMk cId="3854441720" sldId="268"/>
        </pc:sldMkLst>
        <pc:spChg chg="mod">
          <ac:chgData name="Gastbenutzer" userId="" providerId="Windows Live" clId="Web-{86F1949D-AF2C-4D2B-B193-F2CE8040CA16}" dt="2021-06-14T10:03:36.568" v="18" actId="20577"/>
          <ac:spMkLst>
            <pc:docMk/>
            <pc:sldMk cId="3854441720" sldId="268"/>
            <ac:spMk id="4" creationId="{F273C2FB-7F7A-4D3D-AE2B-F022B719790B}"/>
          </ac:spMkLst>
        </pc:spChg>
      </pc:sldChg>
      <pc:sldChg chg="modSp">
        <pc:chgData name="Gastbenutzer" userId="" providerId="Windows Live" clId="Web-{86F1949D-AF2C-4D2B-B193-F2CE8040CA16}" dt="2021-06-14T10:08:00.988" v="151" actId="20577"/>
        <pc:sldMkLst>
          <pc:docMk/>
          <pc:sldMk cId="3158624619" sldId="269"/>
        </pc:sldMkLst>
        <pc:spChg chg="mod">
          <ac:chgData name="Gastbenutzer" userId="" providerId="Windows Live" clId="Web-{86F1949D-AF2C-4D2B-B193-F2CE8040CA16}" dt="2021-06-14T10:08:00.988" v="151" actId="20577"/>
          <ac:spMkLst>
            <pc:docMk/>
            <pc:sldMk cId="3158624619" sldId="269"/>
            <ac:spMk id="4" creationId="{F273C2FB-7F7A-4D3D-AE2B-F022B719790B}"/>
          </ac:spMkLst>
        </pc:spChg>
      </pc:sldChg>
      <pc:sldChg chg="modSp">
        <pc:chgData name="Gastbenutzer" userId="" providerId="Windows Live" clId="Web-{86F1949D-AF2C-4D2B-B193-F2CE8040CA16}" dt="2021-06-14T10:04:59.057" v="33" actId="20577"/>
        <pc:sldMkLst>
          <pc:docMk/>
          <pc:sldMk cId="3557264272" sldId="270"/>
        </pc:sldMkLst>
        <pc:spChg chg="mod">
          <ac:chgData name="Gastbenutzer" userId="" providerId="Windows Live" clId="Web-{86F1949D-AF2C-4D2B-B193-F2CE8040CA16}" dt="2021-06-14T10:04:59.057" v="33" actId="20577"/>
          <ac:spMkLst>
            <pc:docMk/>
            <pc:sldMk cId="3557264272" sldId="270"/>
            <ac:spMk id="4" creationId="{F273C2FB-7F7A-4D3D-AE2B-F022B719790B}"/>
          </ac:spMkLst>
        </pc:spChg>
      </pc:sldChg>
      <pc:sldChg chg="modSp">
        <pc:chgData name="Gastbenutzer" userId="" providerId="Windows Live" clId="Web-{86F1949D-AF2C-4D2B-B193-F2CE8040CA16}" dt="2021-06-14T10:07:01.079" v="111" actId="20577"/>
        <pc:sldMkLst>
          <pc:docMk/>
          <pc:sldMk cId="2703991728" sldId="271"/>
        </pc:sldMkLst>
        <pc:spChg chg="mod">
          <ac:chgData name="Gastbenutzer" userId="" providerId="Windows Live" clId="Web-{86F1949D-AF2C-4D2B-B193-F2CE8040CA16}" dt="2021-06-14T10:07:01.079" v="111" actId="20577"/>
          <ac:spMkLst>
            <pc:docMk/>
            <pc:sldMk cId="2703991728" sldId="271"/>
            <ac:spMk id="4" creationId="{F273C2FB-7F7A-4D3D-AE2B-F022B719790B}"/>
          </ac:spMkLst>
        </pc:spChg>
      </pc:sldChg>
      <pc:sldChg chg="modSp">
        <pc:chgData name="Gastbenutzer" userId="" providerId="Windows Live" clId="Web-{86F1949D-AF2C-4D2B-B193-F2CE8040CA16}" dt="2021-06-14T10:05:26.262" v="76" actId="20577"/>
        <pc:sldMkLst>
          <pc:docMk/>
          <pc:sldMk cId="116348629" sldId="275"/>
        </pc:sldMkLst>
        <pc:spChg chg="mod">
          <ac:chgData name="Gastbenutzer" userId="" providerId="Windows Live" clId="Web-{86F1949D-AF2C-4D2B-B193-F2CE8040CA16}" dt="2021-06-14T10:05:26.262" v="76" actId="20577"/>
          <ac:spMkLst>
            <pc:docMk/>
            <pc:sldMk cId="116348629" sldId="275"/>
            <ac:spMk id="4" creationId="{F273C2FB-7F7A-4D3D-AE2B-F022B719790B}"/>
          </ac:spMkLst>
        </pc:spChg>
      </pc:sldChg>
    </pc:docChg>
  </pc:docChgLst>
  <pc:docChgLst>
    <pc:chgData name="Max Wirthgen" userId="acca50d3c06a7cb9" providerId="LiveId" clId="{B6BAA4F3-244B-48BB-B459-4690A873FCF5}"/>
    <pc:docChg chg="undo redo custSel addSld delSld modSld sldOrd">
      <pc:chgData name="Max Wirthgen" userId="acca50d3c06a7cb9" providerId="LiveId" clId="{B6BAA4F3-244B-48BB-B459-4690A873FCF5}" dt="2021-06-14T14:41:50.449" v="564" actId="207"/>
      <pc:docMkLst>
        <pc:docMk/>
      </pc:docMkLst>
      <pc:sldChg chg="del">
        <pc:chgData name="Max Wirthgen" userId="acca50d3c06a7cb9" providerId="LiveId" clId="{B6BAA4F3-244B-48BB-B459-4690A873FCF5}" dt="2021-06-14T09:04:58.253" v="0" actId="2696"/>
        <pc:sldMkLst>
          <pc:docMk/>
          <pc:sldMk cId="2780534605" sldId="264"/>
        </pc:sldMkLst>
      </pc:sldChg>
      <pc:sldChg chg="modSp mod">
        <pc:chgData name="Max Wirthgen" userId="acca50d3c06a7cb9" providerId="LiveId" clId="{B6BAA4F3-244B-48BB-B459-4690A873FCF5}" dt="2021-06-14T09:06:24.043" v="15" actId="255"/>
        <pc:sldMkLst>
          <pc:docMk/>
          <pc:sldMk cId="3440129751" sldId="265"/>
        </pc:sldMkLst>
        <pc:spChg chg="mod">
          <ac:chgData name="Max Wirthgen" userId="acca50d3c06a7cb9" providerId="LiveId" clId="{B6BAA4F3-244B-48BB-B459-4690A873FCF5}" dt="2021-06-14T09:06:24.043" v="15" actId="255"/>
          <ac:spMkLst>
            <pc:docMk/>
            <pc:sldMk cId="3440129751" sldId="265"/>
            <ac:spMk id="6" creationId="{00000000-0000-0000-0000-000000000000}"/>
          </ac:spMkLst>
        </pc:spChg>
      </pc:sldChg>
      <pc:sldChg chg="modSp mod">
        <pc:chgData name="Max Wirthgen" userId="acca50d3c06a7cb9" providerId="LiveId" clId="{B6BAA4F3-244B-48BB-B459-4690A873FCF5}" dt="2021-06-14T14:33:53.861" v="492" actId="5793"/>
        <pc:sldMkLst>
          <pc:docMk/>
          <pc:sldMk cId="152661945" sldId="266"/>
        </pc:sldMkLst>
        <pc:spChg chg="mod">
          <ac:chgData name="Max Wirthgen" userId="acca50d3c06a7cb9" providerId="LiveId" clId="{B6BAA4F3-244B-48BB-B459-4690A873FCF5}" dt="2021-06-14T14:33:53.861" v="492" actId="5793"/>
          <ac:spMkLst>
            <pc:docMk/>
            <pc:sldMk cId="152661945" sldId="266"/>
            <ac:spMk id="2" creationId="{00000000-0000-0000-0000-000000000000}"/>
          </ac:spMkLst>
        </pc:spChg>
      </pc:sldChg>
      <pc:sldChg chg="modSp del mod ord">
        <pc:chgData name="Max Wirthgen" userId="acca50d3c06a7cb9" providerId="LiveId" clId="{B6BAA4F3-244B-48BB-B459-4690A873FCF5}" dt="2021-06-14T09:30:10.523" v="467" actId="2696"/>
        <pc:sldMkLst>
          <pc:docMk/>
          <pc:sldMk cId="264727647" sldId="267"/>
        </pc:sldMkLst>
        <pc:spChg chg="mod">
          <ac:chgData name="Max Wirthgen" userId="acca50d3c06a7cb9" providerId="LiveId" clId="{B6BAA4F3-244B-48BB-B459-4690A873FCF5}" dt="2021-06-14T09:12:34.593" v="44" actId="20577"/>
          <ac:spMkLst>
            <pc:docMk/>
            <pc:sldMk cId="264727647" sldId="267"/>
            <ac:spMk id="4" creationId="{F273C2FB-7F7A-4D3D-AE2B-F022B719790B}"/>
          </ac:spMkLst>
        </pc:spChg>
      </pc:sldChg>
      <pc:sldChg chg="addSp modSp mod">
        <pc:chgData name="Max Wirthgen" userId="acca50d3c06a7cb9" providerId="LiveId" clId="{B6BAA4F3-244B-48BB-B459-4690A873FCF5}" dt="2021-06-14T14:41:50.449" v="564" actId="207"/>
        <pc:sldMkLst>
          <pc:docMk/>
          <pc:sldMk cId="3854441720" sldId="268"/>
        </pc:sldMkLst>
        <pc:spChg chg="mod">
          <ac:chgData name="Max Wirthgen" userId="acca50d3c06a7cb9" providerId="LiveId" clId="{B6BAA4F3-244B-48BB-B459-4690A873FCF5}" dt="2021-06-14T14:41:50.449" v="564" actId="207"/>
          <ac:spMkLst>
            <pc:docMk/>
            <pc:sldMk cId="3854441720" sldId="268"/>
            <ac:spMk id="4" creationId="{F273C2FB-7F7A-4D3D-AE2B-F022B719790B}"/>
          </ac:spMkLst>
        </pc:spChg>
        <pc:spChg chg="add mod">
          <ac:chgData name="Max Wirthgen" userId="acca50d3c06a7cb9" providerId="LiveId" clId="{B6BAA4F3-244B-48BB-B459-4690A873FCF5}" dt="2021-06-14T09:26:04.703" v="466"/>
          <ac:spMkLst>
            <pc:docMk/>
            <pc:sldMk cId="3854441720" sldId="268"/>
            <ac:spMk id="5" creationId="{8DE58667-EE0E-44C9-A99E-F77A95143C10}"/>
          </ac:spMkLst>
        </pc:spChg>
      </pc:sldChg>
      <pc:sldChg chg="addSp modSp mod ord">
        <pc:chgData name="Max Wirthgen" userId="acca50d3c06a7cb9" providerId="LiveId" clId="{B6BAA4F3-244B-48BB-B459-4690A873FCF5}" dt="2021-06-14T14:35:45.996" v="519" actId="20577"/>
        <pc:sldMkLst>
          <pc:docMk/>
          <pc:sldMk cId="3158624619" sldId="269"/>
        </pc:sldMkLst>
        <pc:spChg chg="mod">
          <ac:chgData name="Max Wirthgen" userId="acca50d3c06a7cb9" providerId="LiveId" clId="{B6BAA4F3-244B-48BB-B459-4690A873FCF5}" dt="2021-06-14T14:35:45.996" v="519" actId="20577"/>
          <ac:spMkLst>
            <pc:docMk/>
            <pc:sldMk cId="3158624619" sldId="269"/>
            <ac:spMk id="4" creationId="{F273C2FB-7F7A-4D3D-AE2B-F022B719790B}"/>
          </ac:spMkLst>
        </pc:spChg>
        <pc:spChg chg="add mod">
          <ac:chgData name="Max Wirthgen" userId="acca50d3c06a7cb9" providerId="LiveId" clId="{B6BAA4F3-244B-48BB-B459-4690A873FCF5}" dt="2021-06-14T09:24:51.569" v="461" actId="207"/>
          <ac:spMkLst>
            <pc:docMk/>
            <pc:sldMk cId="3158624619" sldId="269"/>
            <ac:spMk id="6" creationId="{1C2FEA3C-1CD5-429A-B50B-8560BC3B09A0}"/>
          </ac:spMkLst>
        </pc:spChg>
      </pc:sldChg>
      <pc:sldChg chg="addSp modSp mod ord">
        <pc:chgData name="Max Wirthgen" userId="acca50d3c06a7cb9" providerId="LiveId" clId="{B6BAA4F3-244B-48BB-B459-4690A873FCF5}" dt="2021-06-14T14:37:49.124" v="559" actId="1037"/>
        <pc:sldMkLst>
          <pc:docMk/>
          <pc:sldMk cId="3557264272" sldId="270"/>
        </pc:sldMkLst>
        <pc:spChg chg="mod">
          <ac:chgData name="Max Wirthgen" userId="acca50d3c06a7cb9" providerId="LiveId" clId="{B6BAA4F3-244B-48BB-B459-4690A873FCF5}" dt="2021-06-14T14:37:32.950" v="547" actId="207"/>
          <ac:spMkLst>
            <pc:docMk/>
            <pc:sldMk cId="3557264272" sldId="270"/>
            <ac:spMk id="4" creationId="{F273C2FB-7F7A-4D3D-AE2B-F022B719790B}"/>
          </ac:spMkLst>
        </pc:spChg>
        <pc:spChg chg="add mod">
          <ac:chgData name="Max Wirthgen" userId="acca50d3c06a7cb9" providerId="LiveId" clId="{B6BAA4F3-244B-48BB-B459-4690A873FCF5}" dt="2021-06-14T09:22:10.178" v="279"/>
          <ac:spMkLst>
            <pc:docMk/>
            <pc:sldMk cId="3557264272" sldId="270"/>
            <ac:spMk id="5" creationId="{96EF893C-58F7-468A-AAA7-EE5EBBEE412D}"/>
          </ac:spMkLst>
        </pc:spChg>
        <pc:picChg chg="add mod">
          <ac:chgData name="Max Wirthgen" userId="acca50d3c06a7cb9" providerId="LiveId" clId="{B6BAA4F3-244B-48BB-B459-4690A873FCF5}" dt="2021-06-14T14:37:49.124" v="559" actId="1037"/>
          <ac:picMkLst>
            <pc:docMk/>
            <pc:sldMk cId="3557264272" sldId="270"/>
            <ac:picMk id="6" creationId="{D43D01E6-27DD-49EE-AED1-C2739AB47165}"/>
          </ac:picMkLst>
        </pc:picChg>
      </pc:sldChg>
      <pc:sldChg chg="addSp modSp mod ord">
        <pc:chgData name="Max Wirthgen" userId="acca50d3c06a7cb9" providerId="LiveId" clId="{B6BAA4F3-244B-48BB-B459-4690A873FCF5}" dt="2021-06-14T14:40:28.877" v="563" actId="207"/>
        <pc:sldMkLst>
          <pc:docMk/>
          <pc:sldMk cId="2703991728" sldId="271"/>
        </pc:sldMkLst>
        <pc:spChg chg="mod">
          <ac:chgData name="Max Wirthgen" userId="acca50d3c06a7cb9" providerId="LiveId" clId="{B6BAA4F3-244B-48BB-B459-4690A873FCF5}" dt="2021-06-14T14:40:28.877" v="563" actId="207"/>
          <ac:spMkLst>
            <pc:docMk/>
            <pc:sldMk cId="2703991728" sldId="271"/>
            <ac:spMk id="4" creationId="{F273C2FB-7F7A-4D3D-AE2B-F022B719790B}"/>
          </ac:spMkLst>
        </pc:spChg>
        <pc:spChg chg="add mod">
          <ac:chgData name="Max Wirthgen" userId="acca50d3c06a7cb9" providerId="LiveId" clId="{B6BAA4F3-244B-48BB-B459-4690A873FCF5}" dt="2021-06-14T09:23:07.618" v="291" actId="207"/>
          <ac:spMkLst>
            <pc:docMk/>
            <pc:sldMk cId="2703991728" sldId="271"/>
            <ac:spMk id="5" creationId="{4DBDC3F0-785F-4C30-B0F7-57E5B5F9D798}"/>
          </ac:spMkLst>
        </pc:spChg>
      </pc:sldChg>
      <pc:sldChg chg="addSp delSp modSp mod ord">
        <pc:chgData name="Max Wirthgen" userId="acca50d3c06a7cb9" providerId="LiveId" clId="{B6BAA4F3-244B-48BB-B459-4690A873FCF5}" dt="2021-06-14T14:40:18.913" v="562" actId="20577"/>
        <pc:sldMkLst>
          <pc:docMk/>
          <pc:sldMk cId="3178977542" sldId="272"/>
        </pc:sldMkLst>
        <pc:spChg chg="mod">
          <ac:chgData name="Max Wirthgen" userId="acca50d3c06a7cb9" providerId="LiveId" clId="{B6BAA4F3-244B-48BB-B459-4690A873FCF5}" dt="2021-06-14T14:40:18.913" v="562" actId="20577"/>
          <ac:spMkLst>
            <pc:docMk/>
            <pc:sldMk cId="3178977542" sldId="272"/>
            <ac:spMk id="4" creationId="{F273C2FB-7F7A-4D3D-AE2B-F022B719790B}"/>
          </ac:spMkLst>
        </pc:spChg>
        <pc:spChg chg="add del mod">
          <ac:chgData name="Max Wirthgen" userId="acca50d3c06a7cb9" providerId="LiveId" clId="{B6BAA4F3-244B-48BB-B459-4690A873FCF5}" dt="2021-06-14T09:22:34.995" v="285" actId="478"/>
          <ac:spMkLst>
            <pc:docMk/>
            <pc:sldMk cId="3178977542" sldId="272"/>
            <ac:spMk id="6" creationId="{6B164E27-F5E0-4180-BD95-D5429F5936A7}"/>
          </ac:spMkLst>
        </pc:spChg>
        <pc:spChg chg="add mod">
          <ac:chgData name="Max Wirthgen" userId="acca50d3c06a7cb9" providerId="LiveId" clId="{B6BAA4F3-244B-48BB-B459-4690A873FCF5}" dt="2021-06-14T09:24:43.703" v="459" actId="207"/>
          <ac:spMkLst>
            <pc:docMk/>
            <pc:sldMk cId="3178977542" sldId="272"/>
            <ac:spMk id="7" creationId="{E3FFC206-55F5-4E9D-A6A9-9DBAC1243EFF}"/>
          </ac:spMkLst>
        </pc:spChg>
      </pc:sldChg>
      <pc:sldChg chg="addSp modSp add mod addCm delCm">
        <pc:chgData name="Max Wirthgen" userId="acca50d3c06a7cb9" providerId="LiveId" clId="{B6BAA4F3-244B-48BB-B459-4690A873FCF5}" dt="2021-06-14T14:13:06.439" v="470"/>
        <pc:sldMkLst>
          <pc:docMk/>
          <pc:sldMk cId="3256676012" sldId="274"/>
        </pc:sldMkLst>
        <pc:spChg chg="add mod">
          <ac:chgData name="Max Wirthgen" userId="acca50d3c06a7cb9" providerId="LiveId" clId="{B6BAA4F3-244B-48BB-B459-4690A873FCF5}" dt="2021-06-14T09:24:48.326" v="460" actId="207"/>
          <ac:spMkLst>
            <pc:docMk/>
            <pc:sldMk cId="3256676012" sldId="274"/>
            <ac:spMk id="2" creationId="{061A9DBE-FC3C-401D-A160-105084630833}"/>
          </ac:spMkLst>
        </pc:spChg>
        <pc:spChg chg="mod">
          <ac:chgData name="Max Wirthgen" userId="acca50d3c06a7cb9" providerId="LiveId" clId="{B6BAA4F3-244B-48BB-B459-4690A873FCF5}" dt="2021-06-14T14:13:06.439" v="470"/>
          <ac:spMkLst>
            <pc:docMk/>
            <pc:sldMk cId="3256676012" sldId="274"/>
            <ac:spMk id="4" creationId="{F273C2FB-7F7A-4D3D-AE2B-F022B719790B}"/>
          </ac:spMkLst>
        </pc:spChg>
      </pc:sldChg>
      <pc:sldChg chg="addSp delSp modSp add mod">
        <pc:chgData name="Max Wirthgen" userId="acca50d3c06a7cb9" providerId="LiveId" clId="{B6BAA4F3-244B-48BB-B459-4690A873FCF5}" dt="2021-06-14T14:37:21.875" v="546" actId="20577"/>
        <pc:sldMkLst>
          <pc:docMk/>
          <pc:sldMk cId="116348629" sldId="275"/>
        </pc:sldMkLst>
        <pc:spChg chg="mod">
          <ac:chgData name="Max Wirthgen" userId="acca50d3c06a7cb9" providerId="LiveId" clId="{B6BAA4F3-244B-48BB-B459-4690A873FCF5}" dt="2021-06-14T09:20:35.859" v="233" actId="1076"/>
          <ac:spMkLst>
            <pc:docMk/>
            <pc:sldMk cId="116348629" sldId="275"/>
            <ac:spMk id="2" creationId="{061A9DBE-FC3C-401D-A160-105084630833}"/>
          </ac:spMkLst>
        </pc:spChg>
        <pc:spChg chg="mod">
          <ac:chgData name="Max Wirthgen" userId="acca50d3c06a7cb9" providerId="LiveId" clId="{B6BAA4F3-244B-48BB-B459-4690A873FCF5}" dt="2021-06-14T14:37:21.875" v="546" actId="20577"/>
          <ac:spMkLst>
            <pc:docMk/>
            <pc:sldMk cId="116348629" sldId="275"/>
            <ac:spMk id="4" creationId="{F273C2FB-7F7A-4D3D-AE2B-F022B719790B}"/>
          </ac:spMkLst>
        </pc:spChg>
        <pc:spChg chg="add del mod">
          <ac:chgData name="Max Wirthgen" userId="acca50d3c06a7cb9" providerId="LiveId" clId="{B6BAA4F3-244B-48BB-B459-4690A873FCF5}" dt="2021-06-14T09:22:05.420" v="278"/>
          <ac:spMkLst>
            <pc:docMk/>
            <pc:sldMk cId="116348629" sldId="275"/>
            <ac:spMk id="6" creationId="{F7D31609-26DC-41F0-8750-0C01D345AAD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FD760A10-92D6-E64E-83D4-602FD2599EA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506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Textformatierung des Masters zu bearbeiten.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AB9EDB5D-BD4B-C740-8F6C-B28044BEA9E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21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00" y="1052736"/>
            <a:ext cx="8244456" cy="5256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180000"/>
            <a:ext cx="590465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A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2000" y="1052736"/>
            <a:ext cx="8244456" cy="525658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180000"/>
            <a:ext cx="590465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A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Titelmaster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60000" y="6588000"/>
            <a:ext cx="1287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r>
              <a:rPr lang="de-DE" sz="800" dirty="0"/>
              <a:t>Peer-Tutor/-innen/Bergelt</a:t>
            </a:r>
          </a:p>
        </p:txBody>
      </p:sp>
      <p:sp>
        <p:nvSpPr>
          <p:cNvPr id="6168" name="Text Box 24"/>
          <p:cNvSpPr txBox="1">
            <a:spLocks noChangeArrowheads="1"/>
          </p:cNvSpPr>
          <p:nvPr userDrawn="1"/>
        </p:nvSpPr>
        <p:spPr bwMode="auto">
          <a:xfrm>
            <a:off x="1800000" y="6588000"/>
            <a:ext cx="32760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pPr algn="l"/>
            <a:r>
              <a:rPr lang="de-DE" sz="800" dirty="0"/>
              <a:t>Fachlandkarten</a:t>
            </a:r>
            <a:r>
              <a:rPr lang="de-DE" sz="800" baseline="0" dirty="0"/>
              <a:t> Einführung 2. Semester</a:t>
            </a:r>
            <a:endParaRPr lang="de-DE" sz="800" dirty="0"/>
          </a:p>
        </p:txBody>
      </p:sp>
      <p:pic>
        <p:nvPicPr>
          <p:cNvPr id="15" name="Bild 14" descr="HTW_GESAMT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80000" y="289357"/>
            <a:ext cx="2340000" cy="403339"/>
          </a:xfrm>
          <a:prstGeom prst="rect">
            <a:avLst/>
          </a:prstGeom>
        </p:spPr>
      </p:pic>
      <p:cxnSp>
        <p:nvCxnSpPr>
          <p:cNvPr id="29" name="Gerade Verbindung 28"/>
          <p:cNvCxnSpPr/>
          <p:nvPr userDrawn="1"/>
        </p:nvCxnSpPr>
        <p:spPr bwMode="auto">
          <a:xfrm>
            <a:off x="0" y="6576863"/>
            <a:ext cx="9144000" cy="16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 userDrawn="1"/>
        </p:nvCxnSpPr>
        <p:spPr bwMode="auto">
          <a:xfrm rot="5400000">
            <a:off x="6592094" y="6690438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 userDrawn="1"/>
        </p:nvCxnSpPr>
        <p:spPr bwMode="auto">
          <a:xfrm rot="5400000">
            <a:off x="1562894" y="6690438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 userDrawn="1"/>
        </p:nvCxnSpPr>
        <p:spPr bwMode="auto">
          <a:xfrm rot="5400000">
            <a:off x="7887494" y="6690438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8208520" y="6588000"/>
            <a:ext cx="10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pPr algn="l"/>
            <a:r>
              <a:rPr lang="de-DE" sz="800" dirty="0" err="1"/>
              <a:t>SoSe</a:t>
            </a:r>
            <a:r>
              <a:rPr lang="de-DE" sz="800" baseline="0" dirty="0"/>
              <a:t> 2021</a:t>
            </a:r>
            <a:endParaRPr lang="de-DE" sz="800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-990600" y="1066800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17" name="Gerade Verbindung 16"/>
          <p:cNvCxnSpPr/>
          <p:nvPr userDrawn="1"/>
        </p:nvCxnSpPr>
        <p:spPr bwMode="auto">
          <a:xfrm>
            <a:off x="360000" y="676957"/>
            <a:ext cx="5940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 Box 24"/>
          <p:cNvSpPr txBox="1">
            <a:spLocks noChangeArrowheads="1"/>
          </p:cNvSpPr>
          <p:nvPr userDrawn="1"/>
        </p:nvSpPr>
        <p:spPr bwMode="auto">
          <a:xfrm>
            <a:off x="6840000" y="6588000"/>
            <a:ext cx="1008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pPr algn="l"/>
            <a:r>
              <a:rPr lang="de-DE" sz="800" dirty="0"/>
              <a:t>Seite </a:t>
            </a:r>
            <a:fld id="{4C790DD4-CCC4-1747-B78A-F5A5F626767F}" type="slidenum">
              <a:rPr lang="de-DE" sz="800" smtClean="0"/>
              <a:pPr algn="l"/>
              <a:t>‹Nr.›</a:t>
            </a:fld>
            <a:endParaRPr lang="de-DE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tw-dresden.de/fileadmin/HTW/Studium/2_im_Studium/Pruefungsangelegenheiten/Dokumente/Aerztliches-Attest_barrierefrei.pdf" TargetMode="External"/><Relationship Id="rId2" Type="http://schemas.openxmlformats.org/officeDocument/2006/relationships/hyperlink" Target="https://www.htw-dresden.de/studium/im-studium/pruefungsangelegenheiten/pruefungsplan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tw-dresden.de/fileadmin/HTW/Studium/2_im_Studium/Pruefungsangelegenheiten/Dokumente/Ruecktritt_barrierefrei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5DD66F6-C752-4FD5-BB2D-6488A460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Prüfungsfragestunde – 2. Semester BWL</a:t>
            </a:r>
          </a:p>
        </p:txBody>
      </p:sp>
    </p:spTree>
    <p:extLst>
      <p:ext uri="{BB962C8B-B14F-4D97-AF65-F5344CB8AC3E}">
        <p14:creationId xmlns:p14="http://schemas.microsoft.com/office/powerpoint/2010/main" val="243779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73C2FB-7F7A-4D3D-AE2B-F022B7197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84784"/>
            <a:ext cx="8244456" cy="4824536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</a:t>
            </a:r>
            <a:endParaRPr lang="de-DE" sz="2400" u="sng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Normale Prüfung, hauptsächlich auswendig lernen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Übungen wichtig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/>
                <a:ea typeface="Calibri" panose="020F0502020204030204" pitchFamily="34" charset="0"/>
                <a:cs typeface="Times New Roman"/>
              </a:rPr>
              <a:t>Schemata gut erklären können </a:t>
            </a:r>
            <a:endParaRPr lang="de-DE" sz="160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6F9DDC-CC65-4DAF-B516-A8FD2757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 im 2. Semester	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25B05C-AD04-43EB-A129-D0BB79E6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164" y="2407047"/>
            <a:ext cx="737362" cy="230425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DBDC3F0-785F-4C30-B0F7-57E5B5F9D798}"/>
              </a:ext>
            </a:extLst>
          </p:cNvPr>
          <p:cNvSpPr txBox="1"/>
          <p:nvPr/>
        </p:nvSpPr>
        <p:spPr>
          <a:xfrm>
            <a:off x="7128411" y="1691226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270399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678147B-9F74-447F-8EDC-998C5129E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2420888"/>
            <a:ext cx="721214" cy="2304256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73C2FB-7F7A-4D3D-AE2B-F022B7197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84784"/>
            <a:ext cx="8244456" cy="4824536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VWL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Schwerer 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man erwarten würde! (Exmatrikulation </a:t>
            </a:r>
            <a:r>
              <a:rPr lang="de-D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incomming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Verstehen wichtig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Tutorium anschauen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600" dirty="0">
                <a:latin typeface="Calibri"/>
                <a:ea typeface="Calibri" panose="020F0502020204030204" pitchFamily="34" charset="0"/>
                <a:cs typeface="Times New Roman"/>
              </a:rPr>
              <a:t>Altklausuren vorhanden</a:t>
            </a:r>
            <a:endParaRPr lang="de-DE" sz="160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6F9DDC-CC65-4DAF-B516-A8FD2757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 im 2. Semester	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DE58667-EE0E-44C9-A99E-F77A95143C10}"/>
              </a:ext>
            </a:extLst>
          </p:cNvPr>
          <p:cNvSpPr txBox="1"/>
          <p:nvPr/>
        </p:nvSpPr>
        <p:spPr>
          <a:xfrm>
            <a:off x="7318367" y="1691226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385444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Termine und Infos</a:t>
            </a:r>
          </a:p>
          <a:p>
            <a:r>
              <a:rPr lang="de-DE" dirty="0"/>
              <a:t>Infos zu den Prüfungen im 2. Semester</a:t>
            </a:r>
          </a:p>
          <a:p>
            <a:r>
              <a:rPr lang="de-DE" dirty="0"/>
              <a:t>Eure Fragen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266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95536" y="908720"/>
            <a:ext cx="84969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800" b="1" dirty="0">
                <a:latin typeface="+mj-lt"/>
              </a:rPr>
              <a:t>Prüfungstermine?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sz="1800" dirty="0"/>
              <a:t>Hier: </a:t>
            </a:r>
            <a:r>
              <a:rPr lang="de-DE" sz="1800" dirty="0">
                <a:hlinkClick r:id="rId2"/>
              </a:rPr>
              <a:t>Prüfungsplan: HTW Dresden (htw-dresden.de)</a:t>
            </a:r>
            <a:endParaRPr lang="de-DE" sz="1800" dirty="0"/>
          </a:p>
          <a:p>
            <a:pPr>
              <a:spcAft>
                <a:spcPts val="1200"/>
              </a:spcAft>
            </a:pPr>
            <a:r>
              <a:rPr lang="de-DE" sz="1800" b="1" dirty="0">
                <a:latin typeface="+mj-lt"/>
              </a:rPr>
              <a:t>Prüfungsanmeldung?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sz="1800" dirty="0"/>
              <a:t>Brauchst du nicht. Die Anmeldung der Prüfungen erfolgt automatisch.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de-DE" sz="1800" dirty="0"/>
              <a:t>Du bist auch für Prüfungen aus dem vorangegangenen Semester </a:t>
            </a:r>
          </a:p>
          <a:p>
            <a:pPr marL="269875">
              <a:spcAft>
                <a:spcPts val="1200"/>
              </a:spcAft>
            </a:pPr>
            <a:r>
              <a:rPr lang="de-DE" sz="1800" dirty="0"/>
              <a:t>(1. Semester) angemeldet</a:t>
            </a:r>
          </a:p>
          <a:p>
            <a:pPr>
              <a:spcAft>
                <a:spcPts val="1200"/>
              </a:spcAft>
            </a:pPr>
            <a:r>
              <a:rPr lang="de-DE" sz="1800" b="1" dirty="0">
                <a:latin typeface="+mj-lt"/>
              </a:rPr>
              <a:t>Prüfungsabmeldung?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sz="1800" b="1" dirty="0"/>
              <a:t>Abmeldefristen beachten!*</a:t>
            </a:r>
            <a:endParaRPr lang="de-DE" sz="1800" b="1" dirty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sz="1800" b="1" dirty="0">
                <a:latin typeface="+mj-lt"/>
              </a:rPr>
              <a:t>Krank: </a:t>
            </a:r>
            <a:r>
              <a:rPr lang="de-DE" sz="1800" dirty="0"/>
              <a:t>Lass dein </a:t>
            </a:r>
            <a:r>
              <a:rPr lang="de-DE" sz="1800" dirty="0">
                <a:hlinkClick r:id="rId3" tooltip="Link zum Ärztlichen Attest"/>
              </a:rPr>
              <a:t>Attest </a:t>
            </a:r>
            <a:r>
              <a:rPr lang="de-DE" sz="1800" dirty="0"/>
              <a:t>vom Arzt ausfüllen: und reiche es zusammen mit den </a:t>
            </a:r>
            <a:r>
              <a:rPr lang="de-DE" sz="1800" dirty="0">
                <a:hlinkClick r:id="rId4" tooltip="Link zum Rücktrittformular"/>
              </a:rPr>
              <a:t>Rücktrittformular</a:t>
            </a:r>
            <a:r>
              <a:rPr lang="de-DE" sz="1800" dirty="0"/>
              <a:t> im Prüfungsamt ein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sz="1800" b="1" dirty="0">
                <a:latin typeface="+mj-lt"/>
              </a:rPr>
              <a:t>Prüfung schieben: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Erstversuche können beliebig oft geschoben werden**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Zweitversuch muss innerhalb eines Jahres erfolgen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Drittversuch: geht nicht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5536" y="188640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+mj-lt"/>
              </a:rPr>
              <a:t>Prüfungen – </a:t>
            </a:r>
            <a:r>
              <a:rPr lang="de-DE" sz="2400" dirty="0" err="1">
                <a:latin typeface="+mj-lt"/>
              </a:rPr>
              <a:t>SoSe</a:t>
            </a:r>
            <a:r>
              <a:rPr lang="de-DE" sz="2400" dirty="0">
                <a:latin typeface="+mj-lt"/>
              </a:rPr>
              <a:t> 2021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755576" y="5235636"/>
            <a:ext cx="360000" cy="360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755576" y="5681027"/>
            <a:ext cx="360000" cy="360000"/>
          </a:xfrm>
          <a:prstGeom prst="ellipse">
            <a:avLst/>
          </a:prstGeom>
          <a:solidFill>
            <a:srgbClr val="F5AD3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755576" y="6126418"/>
            <a:ext cx="360000" cy="36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452320" y="5409200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*Achtung, bei APL (Themenausgabe) muss die Abmeldung 1 Woche vor der Bekanntgabe des Themas erfolgen. Die Unterschrift des Prüfers ist notwendig.</a:t>
            </a:r>
          </a:p>
          <a:p>
            <a:r>
              <a:rPr lang="de-DE" sz="800" dirty="0"/>
              <a:t>** bezieht sich auf die Regelstudienzeit</a:t>
            </a:r>
          </a:p>
        </p:txBody>
      </p:sp>
    </p:spTree>
    <p:extLst>
      <p:ext uri="{BB962C8B-B14F-4D97-AF65-F5344CB8AC3E}">
        <p14:creationId xmlns:p14="http://schemas.microsoft.com/office/powerpoint/2010/main" val="344012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F711122-4853-4637-BFAE-99B916646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Statista Zugang über die HTW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8F2DC4E-F261-4123-AD24-C71F911E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Wilde Infos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7CF7452-E774-4DB9-934E-EC0C40ABF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92" y="1628800"/>
            <a:ext cx="6516216" cy="97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9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73C2FB-7F7A-4D3D-AE2B-F022B7197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84784"/>
            <a:ext cx="8244456" cy="4824536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u="sng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Wirtschaftsinformatik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SQL können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Anfang etwas Excel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latin typeface="Calibri"/>
                <a:ea typeface="Calibri" panose="020F0502020204030204" pitchFamily="34" charset="0"/>
                <a:cs typeface="Times New Roman"/>
              </a:rPr>
              <a:t>Theorie ebenfalls etwas anfangs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latin typeface="Calibri"/>
                <a:ea typeface="Calibri" panose="020F0502020204030204" pitchFamily="34" charset="0"/>
                <a:cs typeface="Times New Roman"/>
              </a:rPr>
              <a:t>1 Blatt handgeschrieben</a:t>
            </a:r>
            <a:endParaRPr lang="de-DE" sz="160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6F9DDC-CC65-4DAF-B516-A8FD2757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 im 2. Semester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F59FDC-DF41-4692-994D-597B56B5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30" y="2420888"/>
            <a:ext cx="697578" cy="230425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C2FEA3C-1CD5-429A-B50B-8560BC3B09A0}"/>
              </a:ext>
            </a:extLst>
          </p:cNvPr>
          <p:cNvSpPr txBox="1"/>
          <p:nvPr/>
        </p:nvSpPr>
        <p:spPr>
          <a:xfrm>
            <a:off x="7128411" y="1693439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315862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73C2FB-7F7A-4D3D-AE2B-F022B7197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84784"/>
            <a:ext cx="8244456" cy="482453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u="sng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Statistik - Wiederholung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16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JASP 😏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6F9DDC-CC65-4DAF-B516-A8FD2757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 im 2. Semester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F59FDC-DF41-4692-994D-597B56B5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30" y="2420888"/>
            <a:ext cx="697578" cy="230425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61A9DBE-FC3C-401D-A160-105084630833}"/>
              </a:ext>
            </a:extLst>
          </p:cNvPr>
          <p:cNvSpPr txBox="1"/>
          <p:nvPr/>
        </p:nvSpPr>
        <p:spPr>
          <a:xfrm>
            <a:off x="7128411" y="1691226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325667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73C2FB-7F7A-4D3D-AE2B-F022B7197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84784"/>
            <a:ext cx="8244456" cy="4824536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u="sng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Wirtschaftsmathe II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16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Pr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obeklausur orientieren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latin typeface="Calibri"/>
                <a:ea typeface="Calibri" panose="020F0502020204030204" pitchFamily="34" charset="0"/>
                <a:cs typeface="Times New Roman"/>
              </a:rPr>
              <a:t>Höhere Gesamtpunktzahl als bei Mathe 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latin typeface="Calibri"/>
                <a:ea typeface="Calibri" panose="020F0502020204030204" pitchFamily="34" charset="0"/>
                <a:cs typeface="Times New Roman"/>
              </a:rPr>
              <a:t>Tutorium wichtig (Schema)</a:t>
            </a:r>
            <a:endParaRPr lang="de-DE" sz="160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6F9DDC-CC65-4DAF-B516-A8FD2757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 im 2. Semester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F59FDC-DF41-4692-994D-597B56B5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30" y="2420888"/>
            <a:ext cx="697578" cy="230425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61A9DBE-FC3C-401D-A160-105084630833}"/>
              </a:ext>
            </a:extLst>
          </p:cNvPr>
          <p:cNvSpPr txBox="1"/>
          <p:nvPr/>
        </p:nvSpPr>
        <p:spPr>
          <a:xfrm>
            <a:off x="7318367" y="1691226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11634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73C2FB-7F7A-4D3D-AE2B-F022B7197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84784"/>
            <a:ext cx="8244456" cy="4824536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u="sng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Internes Rechnungswesen und Controlling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16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A4 </a:t>
            </a:r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Blatt vorn und hinten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Wichtig: aber 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selbst schreiben!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Macht die Übungen, etc.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/>
                <a:ea typeface="Calibri" panose="020F0502020204030204" pitchFamily="34" charset="0"/>
                <a:cs typeface="Times New Roman"/>
              </a:rPr>
              <a:t>Selbsttests im Opal machen (!)</a:t>
            </a:r>
            <a:endParaRPr lang="de-DE" sz="16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6F9DDC-CC65-4DAF-B516-A8FD2757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 im 2. Semester	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9887F94-6C46-4CB4-B74E-7D4F03C0F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30" y="2420888"/>
            <a:ext cx="697578" cy="230425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6EF893C-58F7-468A-AAA7-EE5EBBEE412D}"/>
              </a:ext>
            </a:extLst>
          </p:cNvPr>
          <p:cNvSpPr txBox="1"/>
          <p:nvPr/>
        </p:nvSpPr>
        <p:spPr>
          <a:xfrm>
            <a:off x="7318367" y="1691226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Live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43D01E6-27DD-49EE-AED1-C2739AB47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2420888"/>
            <a:ext cx="72121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6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73C2FB-7F7A-4D3D-AE2B-F022B7197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84784"/>
            <a:ext cx="8244456" cy="482453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de-DE" sz="2400" u="sng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arketing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CSR-Integriertes Marketingerfolgssystem, SWOT-Analyse, </a:t>
            </a:r>
            <a:b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Elastizitäten beschreiben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Beleg absolut nutzlos für Prüfung, nur SWOT-Aufgabe wird anders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Hoffentlich jetzt bei Online noch genauso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6F9DDC-CC65-4DAF-B516-A8FD2757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 im 2. Semester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9F1073-90A3-4520-9F82-E377C0C9C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2420888"/>
            <a:ext cx="721214" cy="230425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3FFC206-55F5-4E9D-A6A9-9DBAC1243EFF}"/>
              </a:ext>
            </a:extLst>
          </p:cNvPr>
          <p:cNvSpPr txBox="1"/>
          <p:nvPr/>
        </p:nvSpPr>
        <p:spPr>
          <a:xfrm>
            <a:off x="7128411" y="1691226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317897754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Vorlage">
  <a:themeElements>
    <a:clrScheme name="Benutzerdefiniert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99B1C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Powerpoin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K:\n4100\Werbung\PPT\Powerpoint_Vorlage.pot</Template>
  <TotalTime>0</TotalTime>
  <Words>314</Words>
  <Application>Microsoft Office PowerPoint</Application>
  <PresentationFormat>Bildschirmpräsentation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Powerpoint_Vorlage</vt:lpstr>
      <vt:lpstr>Prüfungsfragestunde – 2. Semester BWL</vt:lpstr>
      <vt:lpstr>Agenda</vt:lpstr>
      <vt:lpstr>PowerPoint-Präsentation</vt:lpstr>
      <vt:lpstr>Wilde Infos</vt:lpstr>
      <vt:lpstr>Module im 2. Semester </vt:lpstr>
      <vt:lpstr>Module im 2. Semester </vt:lpstr>
      <vt:lpstr>Module im 2. Semester </vt:lpstr>
      <vt:lpstr>Module im 2. Semester </vt:lpstr>
      <vt:lpstr>Module im 2. Semester </vt:lpstr>
      <vt:lpstr>Module im 2. Semester </vt:lpstr>
      <vt:lpstr>Module im 2. Semester </vt:lpstr>
    </vt:vector>
  </TitlesOfParts>
  <Company>HTW Dresden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Folienüberschrift 1</dc:title>
  <dc:subject>testthema</dc:subject>
  <dc:creator>niehues</dc:creator>
  <cp:lastModifiedBy>Max Wirthgen</cp:lastModifiedBy>
  <cp:revision>146</cp:revision>
  <cp:lastPrinted>2011-09-28T10:49:02Z</cp:lastPrinted>
  <dcterms:created xsi:type="dcterms:W3CDTF">2011-12-19T14:51:39Z</dcterms:created>
  <dcterms:modified xsi:type="dcterms:W3CDTF">2021-06-14T14:54:16Z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earbeiter">
    <vt:lpwstr>H. Mustermann</vt:lpwstr>
  </property>
</Properties>
</file>