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webextensions/taskpanes.xml" ContentType="application/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microsoft.com/office/2011/relationships/webextensiontaskpanes" Target="ppt/webextensions/taskpanes.xml"/><Relationship Id="rId8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Img"/>
          </p:nvPr>
        </p:nvSpPr>
        <p:spPr>
          <a:xfrm>
            <a:off x="380880" y="694800"/>
            <a:ext cx="6095520" cy="3428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de-DE" sz="4400" spc="-1" strike="noStrike">
                <a:latin typeface="Arial"/>
              </a:rPr>
              <a:t>Click to move the slide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2000" spc="-1" strike="noStrike">
                <a:latin typeface="Arial"/>
              </a:rPr>
              <a:t>Click to edit the notes format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1400" spc="-1" strike="noStrike">
                <a:latin typeface="Times New Roman"/>
              </a:rPr>
              <a:t>&lt;header&gt;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de-DE" sz="1400" spc="-1" strike="noStrike">
                <a:latin typeface="Times New Roman"/>
              </a:rPr>
              <a:t>&lt;date/time&gt;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de-DE" sz="1400" spc="-1" strike="noStrike">
                <a:latin typeface="Times New Roman"/>
              </a:rPr>
              <a:t>&lt;footer&gt;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158FD75-B788-4B30-B1E2-FC899592C011}" type="slidenum">
              <a:rPr b="0" lang="de-DE" sz="1400" spc="-1" strike="noStrike">
                <a:latin typeface="Times New Roman"/>
              </a:rPr>
              <a:t>&lt;number&gt;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28438D97-B417-445D-984E-4D4DDD660D99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9490B0AF-BD17-44D2-9337-A7AB7DA96CFD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FC2CDF6A-7E1D-4897-BAEA-0F1508F612EC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487B88AD-1A4E-4401-AE32-F853B71DA12F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A33D2EF1-57C8-45A4-A3A6-C4097F548C19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D7884794-3578-46A9-AE17-3D3BE51DAB6B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85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1C8789CE-7A22-4B42-894F-F129F6C0DA44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680" cy="3085560"/>
          </a:xfrm>
          <a:prstGeom prst="rect">
            <a:avLst/>
          </a:prstGeom>
        </p:spPr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E3A171F-4BBC-4BB1-B282-FA5A6D74139F}" type="slidenum">
              <a:rPr b="0" lang="de-DE" sz="1200" spc="-1" strike="noStrike">
                <a:latin typeface="Times New Roman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d1a1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792520" y="356400"/>
            <a:ext cx="407160" cy="818280"/>
          </a:xfrm>
          <a:custGeom>
            <a:avLst/>
            <a:gdLst/>
            <a:ahLst/>
            <a:rect l="l" t="t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0" y="6199560"/>
            <a:ext cx="4495680" cy="0"/>
          </a:xfrm>
          <a:prstGeom prst="line">
            <a:avLst/>
          </a:prstGeom>
          <a:ln w="57240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11783880" y="345240"/>
            <a:ext cx="407160" cy="818280"/>
          </a:xfrm>
          <a:custGeom>
            <a:avLst/>
            <a:gdLst/>
            <a:ahLst/>
            <a:rect l="l" t="t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707400" y="548640"/>
            <a:ext cx="3833280" cy="49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de-DE" sz="1800" spc="-1" strike="noStrike">
                <a:latin typeface="Arial"/>
              </a:rPr>
              <a:t>Click to edit the title text format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Click to edit the outline text format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Second Outline Level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Third Outline Level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Fourth Outline Level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Fifth Outline Level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Sixth Outline Level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Seventh Outline Level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5f5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1792520" y="356400"/>
            <a:ext cx="407160" cy="818280"/>
          </a:xfrm>
          <a:custGeom>
            <a:avLst/>
            <a:gdLst/>
            <a:ahLst/>
            <a:rect l="l" t="t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Line 2"/>
          <p:cNvSpPr/>
          <p:nvPr/>
        </p:nvSpPr>
        <p:spPr>
          <a:xfrm>
            <a:off x="0" y="6199560"/>
            <a:ext cx="4495680" cy="0"/>
          </a:xfrm>
          <a:prstGeom prst="line">
            <a:avLst/>
          </a:prstGeom>
          <a:ln w="57240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5263560" y="0"/>
            <a:ext cx="692748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44" name="CustomShape 4"/>
          <p:cNvSpPr/>
          <p:nvPr/>
        </p:nvSpPr>
        <p:spPr>
          <a:xfrm>
            <a:off x="11793240" y="360000"/>
            <a:ext cx="407160" cy="818280"/>
          </a:xfrm>
          <a:custGeom>
            <a:avLst/>
            <a:gdLst/>
            <a:ahLst/>
            <a:rect l="l" t="t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11781720" y="582480"/>
            <a:ext cx="4071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026E979-4331-48B5-9D84-4CF3DF5CCD0D}" type="slidenum">
              <a:rPr b="0" i="1" lang="de-DE" sz="1200" spc="-1" strike="noStrike">
                <a:solidFill>
                  <a:srgbClr val="f5f5f5"/>
                </a:solidFill>
                <a:latin typeface="Franklin Gothic Demi"/>
                <a:ea typeface="DejaVu Sans"/>
              </a:rPr>
              <a:t>&lt;number&gt;</a:t>
            </a:fld>
            <a:endParaRPr b="0" lang="de-DE" sz="1200" spc="-1" strike="noStrike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de-DE" sz="4400" spc="-1" strike="noStrike">
                <a:latin typeface="Arial"/>
              </a:rPr>
              <a:t>Click to edit the title text format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Click to edit the outline text format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Second Outline Level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Third Outline Level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Fourth Outline Level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Fifth Outline Level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Sixth Outline Level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Seventh Outline Level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5f5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68840" y="997920"/>
            <a:ext cx="512172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0000"/>
          </a:bodyPr>
          <a:p>
            <a:pPr algn="ctr">
              <a:lnSpc>
                <a:spcPct val="90000"/>
              </a:lnSpc>
            </a:pPr>
            <a:r>
              <a:rPr b="1" lang="de-DE" sz="5300" spc="-1" strike="noStrike">
                <a:solidFill>
                  <a:srgbClr val="262626"/>
                </a:solidFill>
                <a:latin typeface="Franklin Gothic Demi"/>
              </a:rPr>
              <a:t>Internes</a:t>
            </a:r>
            <a:br/>
            <a:r>
              <a:rPr b="1" lang="de-DE" sz="5300" spc="-1" strike="noStrike">
                <a:solidFill>
                  <a:srgbClr val="262626"/>
                </a:solidFill>
                <a:latin typeface="Franklin Gothic Demi"/>
              </a:rPr>
              <a:t>Rechnungswesen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5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Thamm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471000" y="-251640"/>
            <a:ext cx="5287680" cy="685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Open Book, erhöhter Schwierigkeitsgrad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Keine Theoriethesen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sauber, schnell arbeiten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Aufgaben sehr ähnlich wie </a:t>
            </a:r>
            <a:r>
              <a:rPr b="1" lang="de-DE" sz="3200" spc="-1" strike="noStrike">
                <a:solidFill>
                  <a:srgbClr val="262626"/>
                </a:solidFill>
                <a:latin typeface="Franklin Gothic Medium"/>
              </a:rPr>
              <a:t>Online Tests </a:t>
            </a: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und </a:t>
            </a:r>
            <a:r>
              <a:rPr b="1" lang="de-DE" sz="3200" spc="-1" strike="noStrike">
                <a:solidFill>
                  <a:srgbClr val="262626"/>
                </a:solidFill>
                <a:latin typeface="Franklin Gothic Medium"/>
              </a:rPr>
              <a:t>Übungen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9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9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9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142200" y="1432080"/>
            <a:ext cx="48862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56000"/>
          </a:bodyPr>
          <a:p>
            <a:pPr algn="ctr">
              <a:lnSpc>
                <a:spcPct val="90000"/>
              </a:lnSpc>
            </a:pPr>
            <a:r>
              <a:rPr b="1" lang="de-DE" sz="5300" spc="-1" strike="noStrike">
                <a:solidFill>
                  <a:srgbClr val="262626"/>
                </a:solidFill>
                <a:latin typeface="Franklin Gothic Demi"/>
              </a:rPr>
              <a:t>Techn. Qualitäts-management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5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Rosenbaum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6302520" y="161064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8000"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Kein Spicker – 12 Aufg. – 6 Pkt.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Sehr ähnlich zur Probeklausur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Größerer Aufwand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Rechenaufgaben auch wenn er diese fast nie in den VL besprochen hat, auch Theorieaufgaben, wo auswendiggelerntes abgefragt werden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04" name="CustomShape 5"/>
          <p:cNvSpPr/>
          <p:nvPr/>
        </p:nvSpPr>
        <p:spPr>
          <a:xfrm>
            <a:off x="5645880" y="2372760"/>
            <a:ext cx="51732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6"/>
          <p:cNvSpPr/>
          <p:nvPr/>
        </p:nvSpPr>
        <p:spPr>
          <a:xfrm>
            <a:off x="5712840" y="2405160"/>
            <a:ext cx="36828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06" name="CustomShape 7"/>
          <p:cNvSpPr/>
          <p:nvPr/>
        </p:nvSpPr>
        <p:spPr>
          <a:xfrm>
            <a:off x="5654880" y="32500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8"/>
          <p:cNvSpPr/>
          <p:nvPr/>
        </p:nvSpPr>
        <p:spPr>
          <a:xfrm>
            <a:off x="5720400" y="331128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0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142200" y="1432080"/>
            <a:ext cx="48862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</a:pPr>
            <a:r>
              <a:rPr b="1" lang="de-DE" sz="5300" spc="-1" strike="noStrike">
                <a:solidFill>
                  <a:srgbClr val="262626"/>
                </a:solidFill>
                <a:latin typeface="Franklin Gothic Demi"/>
              </a:rPr>
              <a:t>VWL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5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Ortmanns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6311160" y="126576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6000"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Schwierige Prüfung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Nur 25 Punkte - kein Folgefehler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Übungsaufg. ≠ Prüfungsaufg.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100" spc="-1" strike="noStrike">
                <a:solidFill>
                  <a:srgbClr val="262626"/>
                </a:solidFill>
                <a:latin typeface="Franklin Gothic Medium"/>
              </a:rPr>
              <a:t>Alles mitnehmen – Tutoriumsaufg. </a:t>
            </a:r>
            <a:endParaRPr b="0" lang="de-DE" sz="3100" spc="-1" strike="noStrike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1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1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1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42200" y="1432080"/>
            <a:ext cx="48862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8000"/>
          </a:bodyPr>
          <a:p>
            <a:pPr algn="ctr">
              <a:lnSpc>
                <a:spcPct val="90000"/>
              </a:lnSpc>
            </a:pPr>
            <a:r>
              <a:rPr b="1" lang="de-DE" sz="4400" spc="-1" strike="noStrike">
                <a:solidFill>
                  <a:srgbClr val="262626"/>
                </a:solidFill>
                <a:latin typeface="Franklin Gothic Demi"/>
              </a:rPr>
              <a:t>Prod. Management (&amp; Logistik)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5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Günther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395040" y="143208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2400" spc="-1" strike="noStrike">
                <a:solidFill>
                  <a:srgbClr val="262626"/>
                </a:solidFill>
                <a:latin typeface="Franklin Gothic Medium"/>
              </a:rPr>
              <a:t>90 min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2400" spc="-1" strike="noStrike">
                <a:solidFill>
                  <a:srgbClr val="262626"/>
                </a:solidFill>
                <a:latin typeface="Franklin Gothic Medium"/>
              </a:rPr>
              <a:t>Bewertet sehr streng, alles muss wortwörtlich aus Vorlesung sein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2400" spc="-1" strike="noStrike">
                <a:solidFill>
                  <a:srgbClr val="262626"/>
                </a:solidFill>
                <a:latin typeface="Franklin Gothic Medium"/>
              </a:rPr>
              <a:t>Nichts mitnehmen, kein </a:t>
            </a:r>
            <a:r>
              <a:rPr b="1" lang="de-DE" sz="2400" spc="-1" strike="noStrike">
                <a:solidFill>
                  <a:srgbClr val="262626"/>
                </a:solidFill>
                <a:latin typeface="Franklin Gothic Medium"/>
              </a:rPr>
              <a:t>TR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2400" spc="-1" strike="noStrike">
                <a:solidFill>
                  <a:srgbClr val="262626"/>
                </a:solidFill>
                <a:latin typeface="Franklin Gothic Medium"/>
              </a:rPr>
              <a:t>Rechnen +  interpretieren, ähnlich zu Vorlesung und Übung</a:t>
            </a:r>
            <a:endParaRPr b="0" lang="de-DE" sz="2400" spc="-1" strike="noStrike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2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2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2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42200" y="1432080"/>
            <a:ext cx="48862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</a:pPr>
            <a:r>
              <a:rPr b="1" lang="de-DE" sz="4400" spc="-1" strike="noStrike">
                <a:solidFill>
                  <a:srgbClr val="262626"/>
                </a:solidFill>
                <a:latin typeface="Franklin Gothic Demi"/>
              </a:rPr>
              <a:t>Englisch C1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3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Sambe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6275880" y="133452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7000"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Unterrichtsstunde 45 min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20 min Präsentation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25 min Aufg. aus Handout(abg.)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Sehr gute Noten – wie immer </a:t>
            </a:r>
            <a:r>
              <a:rPr b="0" lang="de-DE" sz="3200" spc="-1" strike="noStrike">
                <a:solidFill>
                  <a:srgbClr val="262626"/>
                </a:solidFill>
                <a:latin typeface="Wingdings"/>
              </a:rPr>
              <a:t>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3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3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142200" y="1432080"/>
            <a:ext cx="48862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</a:pPr>
            <a:r>
              <a:rPr b="1" lang="de-DE" sz="4400" spc="-1" strike="noStrike">
                <a:solidFill>
                  <a:srgbClr val="262626"/>
                </a:solidFill>
                <a:latin typeface="Franklin Gothic Demi"/>
              </a:rPr>
              <a:t>Englisch B2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3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Frau Lienig 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6275880" y="133452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49000"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600" spc="-1" strike="noStrike">
                <a:solidFill>
                  <a:srgbClr val="262626"/>
                </a:solidFill>
                <a:latin typeface="Franklin Gothic Medium"/>
              </a:rPr>
              <a:t>Konferenz planen und durchführen</a:t>
            </a:r>
            <a:endParaRPr b="0" lang="de-DE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600" spc="-1" strike="noStrike">
                <a:solidFill>
                  <a:srgbClr val="262626"/>
                </a:solidFill>
                <a:latin typeface="Franklin Gothic Medium"/>
              </a:rPr>
              <a:t>Aufwand und Benotung abhängig von Lehrer/-in</a:t>
            </a:r>
            <a:endParaRPr b="0" lang="de-DE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600" spc="-1" strike="noStrike">
                <a:solidFill>
                  <a:srgbClr val="262626"/>
                </a:solidFill>
                <a:latin typeface="Franklin Gothic Medium"/>
              </a:rPr>
              <a:t>Gruppen von 3 – 4 Leuten</a:t>
            </a:r>
            <a:endParaRPr b="0" lang="de-DE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600" spc="-1" strike="noStrike">
                <a:solidFill>
                  <a:srgbClr val="262626"/>
                </a:solidFill>
                <a:latin typeface="Franklin Gothic Medium"/>
              </a:rPr>
              <a:t>Eigenständige Themenwahl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4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4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4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598680" y="1432080"/>
            <a:ext cx="415548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</a:pPr>
            <a:r>
              <a:rPr b="1" lang="de-DE" sz="5300" spc="-1" strike="noStrike">
                <a:solidFill>
                  <a:srgbClr val="262626"/>
                </a:solidFill>
                <a:latin typeface="Franklin Gothic Demi"/>
              </a:rPr>
              <a:t>Elektronik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5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Klix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6188040" y="1504800"/>
            <a:ext cx="5764320" cy="440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9000"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Spicker erlaubt (1x DIN A4)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Prüfung fast ident. zur Probeklausur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Vom Typ her ähnlich wie Elektrotechnik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Praktikum</a:t>
            </a:r>
            <a:endParaRPr b="0" lang="de-DE" sz="32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Aft>
                <a:spcPts val="601"/>
              </a:spcAft>
              <a:buClr>
                <a:srgbClr val="262626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Aufgabe: Vierpole</a:t>
            </a:r>
            <a:endParaRPr b="0" lang="de-DE" sz="10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Aft>
                <a:spcPts val="601"/>
              </a:spcAft>
              <a:buClr>
                <a:srgbClr val="262626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Aufgabe:  Diskrete Verstärker</a:t>
            </a:r>
            <a:endParaRPr b="0" lang="de-DE" sz="10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Aft>
                <a:spcPts val="601"/>
              </a:spcAft>
              <a:buClr>
                <a:srgbClr val="262626"/>
              </a:buClr>
              <a:buFont typeface="Arial"/>
              <a:buAutoNum type="arabicPeriod"/>
              <a:tabLst>
                <a:tab algn="l" pos="0"/>
              </a:tabLst>
            </a:pP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Aufgabe: OPV (viele Punkte)</a:t>
            </a:r>
            <a:endParaRPr b="0" lang="de-DE" sz="1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Aft>
                <a:spcPts val="601"/>
              </a:spcAft>
              <a:buClr>
                <a:srgbClr val="262626"/>
              </a:buClr>
              <a:buFont typeface="Arial"/>
              <a:buAutoNum type="arabicPeriod" startAt="4"/>
              <a:tabLst>
                <a:tab algn="l" pos="0"/>
              </a:tabLst>
            </a:pP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     </a:t>
            </a: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Aufgabe: Digitaltechnik (zeichnen)</a:t>
            </a:r>
            <a:endParaRPr b="0" lang="de-DE" sz="10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Aft>
                <a:spcPts val="601"/>
              </a:spcAft>
              <a:buClr>
                <a:srgbClr val="262626"/>
              </a:buClr>
              <a:buFont typeface="Arial"/>
              <a:buAutoNum type="arabicPeriod" startAt="4"/>
              <a:tabLst>
                <a:tab algn="l" pos="0"/>
              </a:tabLst>
            </a:pPr>
            <a:r>
              <a:rPr b="0" lang="de-DE" sz="1000" spc="-1" strike="noStrike">
                <a:solidFill>
                  <a:srgbClr val="262626"/>
                </a:solidFill>
                <a:latin typeface="Franklin Gothic Medium"/>
              </a:rPr>
              <a:t>Aufgabe: Theorie (vom Spicker abschreiben)</a:t>
            </a:r>
            <a:endParaRPr b="0" lang="de-DE" sz="10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5646960" y="1504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4"/>
          <p:cNvSpPr/>
          <p:nvPr/>
        </p:nvSpPr>
        <p:spPr>
          <a:xfrm>
            <a:off x="5712840" y="152820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1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5646960" y="244980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5713920" y="24818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2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5646960" y="333288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8"/>
          <p:cNvSpPr/>
          <p:nvPr/>
        </p:nvSpPr>
        <p:spPr>
          <a:xfrm>
            <a:off x="5712840" y="339444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3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58" name="CustomShape 9"/>
          <p:cNvSpPr/>
          <p:nvPr/>
        </p:nvSpPr>
        <p:spPr>
          <a:xfrm>
            <a:off x="5653080" y="4173120"/>
            <a:ext cx="467280" cy="467280"/>
          </a:xfrm>
          <a:prstGeom prst="ellipse">
            <a:avLst/>
          </a:prstGeom>
          <a:solidFill>
            <a:schemeClr val="tx1"/>
          </a:solidFill>
          <a:ln w="28440">
            <a:solidFill>
              <a:schemeClr val="accent1"/>
            </a:solidFill>
            <a:round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  <a:scene3d>
            <a:camera prst="orthographicFront"/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0"/>
          <p:cNvSpPr/>
          <p:nvPr/>
        </p:nvSpPr>
        <p:spPr>
          <a:xfrm>
            <a:off x="5720400" y="4206960"/>
            <a:ext cx="332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000" spc="-1" strike="noStrike">
                <a:solidFill>
                  <a:srgbClr val="ffffff"/>
                </a:solidFill>
                <a:latin typeface="Franklin Gothic Demi"/>
                <a:ea typeface="DejaVu Sans"/>
              </a:rPr>
              <a:t>4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160" name="CustomShape 11"/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chemeClr val="bg1">
              <a:alpha val="41000"/>
            </a:schemeClr>
          </a:solidFill>
          <a:ln w="57240">
            <a:noFill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-506160" y="1428480"/>
            <a:ext cx="6297840" cy="392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4000"/>
          </a:bodyPr>
          <a:p>
            <a:pPr algn="ctr">
              <a:lnSpc>
                <a:spcPct val="90000"/>
              </a:lnSpc>
            </a:pPr>
            <a:r>
              <a:rPr b="1" lang="de-DE" sz="4900" spc="-1" strike="noStrike">
                <a:solidFill>
                  <a:srgbClr val="262626"/>
                </a:solidFill>
                <a:latin typeface="Franklin Gothic Demi"/>
              </a:rPr>
              <a:t>Projektmanagement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2 ECTS</a:t>
            </a:r>
            <a:br/>
            <a:br/>
            <a:r>
              <a:rPr b="0" lang="de-DE" sz="3600" spc="-1" strike="noStrike">
                <a:solidFill>
                  <a:srgbClr val="262626"/>
                </a:solidFill>
                <a:latin typeface="Franklin Gothic Demi"/>
              </a:rPr>
              <a:t>Herr Günther</a:t>
            </a:r>
            <a:br/>
            <a:br/>
            <a:br/>
            <a:endParaRPr b="0" lang="de-DE" sz="3600" spc="-1" strike="noStrike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6284520" y="1251000"/>
            <a:ext cx="6059160" cy="356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3200" spc="-1" strike="noStrike">
                <a:solidFill>
                  <a:srgbClr val="262626"/>
                </a:solidFill>
                <a:latin typeface="Franklin Gothic Medium"/>
              </a:rPr>
              <a:t>Keine Klausur sondern nur den Beleg des Gruppenprojekts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1600" spc="-1" strike="noStrike">
                <a:solidFill>
                  <a:srgbClr val="262626"/>
                </a:solidFill>
                <a:latin typeface="Franklin Gothic Medium"/>
              </a:rPr>
              <a:t>Urlaubsreise planen (ca. 2 Wochen)</a:t>
            </a:r>
            <a:endParaRPr b="0" lang="de-DE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1600" spc="-1" strike="noStrike">
                <a:solidFill>
                  <a:srgbClr val="262626"/>
                </a:solidFill>
                <a:latin typeface="Franklin Gothic Medium"/>
              </a:rPr>
              <a:t>Projekt Charter, Minibeleg, FMEA,..</a:t>
            </a:r>
            <a:endParaRPr b="0" lang="de-DE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spcAft>
                <a:spcPts val="2401"/>
              </a:spcAft>
              <a:tabLst>
                <a:tab algn="l" pos="0"/>
              </a:tabLst>
            </a:pPr>
            <a:r>
              <a:rPr b="0" lang="de-DE" sz="1600" spc="-1" strike="noStrike">
                <a:solidFill>
                  <a:srgbClr val="262626"/>
                </a:solidFill>
                <a:latin typeface="Franklin Gothic Medium"/>
              </a:rPr>
              <a:t>Kurz vor Abgabe: Notfalländerung</a:t>
            </a:r>
            <a:endParaRPr b="0" lang="de-DE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6322680" y="358560"/>
            <a:ext cx="5504760" cy="589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3320" indent="-282600">
              <a:lnSpc>
                <a:spcPct val="112000"/>
              </a:lnSpc>
              <a:spcBef>
                <a:spcPts val="901"/>
              </a:spcBef>
              <a:buClr>
                <a:srgbClr val="262626"/>
              </a:buClr>
              <a:buFont typeface="Arial"/>
              <a:buChar char="•"/>
            </a:pPr>
            <a:r>
              <a:rPr b="0" lang="de-DE" sz="2800" spc="-1" strike="noStrike">
                <a:solidFill>
                  <a:srgbClr val="262626"/>
                </a:solidFill>
                <a:latin typeface="Franklin Gothic Medium"/>
              </a:rPr>
              <a:t>Informationen über Prüfungen – Präsenz oder Online</a:t>
            </a:r>
            <a:br/>
            <a:r>
              <a:rPr b="0" lang="de-DE" sz="1400" spc="-1" strike="noStrike">
                <a:solidFill>
                  <a:srgbClr val="262626"/>
                </a:solidFill>
                <a:latin typeface="Franklin Gothic Medium"/>
              </a:rPr>
              <a:t>https://www.htw-dresden.de/fileadmin/HTW/Fakultaeten/Wirtschaftswissenschaften/Wirtschaftswissenschaften/Aenderungen_Pruefungen.pdf</a:t>
            </a:r>
            <a:endParaRPr b="0" lang="de-DE" sz="1400" spc="-1" strike="noStrike">
              <a:latin typeface="Arial"/>
            </a:endParaRPr>
          </a:p>
          <a:p>
            <a:pPr marL="283320" indent="-282600">
              <a:lnSpc>
                <a:spcPct val="112000"/>
              </a:lnSpc>
              <a:spcBef>
                <a:spcPts val="901"/>
              </a:spcBef>
              <a:buClr>
                <a:srgbClr val="262626"/>
              </a:buClr>
              <a:buFont typeface="Arial"/>
              <a:buChar char="•"/>
            </a:pPr>
            <a:r>
              <a:rPr b="0" lang="de-DE" sz="2800" spc="-1" strike="noStrike">
                <a:solidFill>
                  <a:srgbClr val="262626"/>
                </a:solidFill>
                <a:latin typeface="Franklin Gothic Medium"/>
              </a:rPr>
              <a:t>One Drive Link</a:t>
            </a:r>
            <a:br/>
            <a:r>
              <a:rPr b="0" lang="de-DE" sz="1600" spc="-1" strike="noStrike">
                <a:solidFill>
                  <a:srgbClr val="262626"/>
                </a:solidFill>
                <a:latin typeface="Franklin Gothic Medium"/>
              </a:rPr>
              <a:t>https://1drv.ms/f/s!AnxL4tFrBatEgoYkSc6oWIIUlRdm6A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707400" y="548640"/>
            <a:ext cx="3833280" cy="495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90000"/>
              </a:lnSpc>
            </a:pPr>
            <a:r>
              <a:rPr b="0" lang="de-DE" sz="4300" spc="-1" strike="noStrike">
                <a:solidFill>
                  <a:srgbClr val="262626"/>
                </a:solidFill>
                <a:latin typeface="Franklin Gothic Demi"/>
              </a:rPr>
              <a:t>Nützliche Informationen</a:t>
            </a:r>
            <a:endParaRPr b="0" lang="de-DE" sz="4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webextensions/taskpanes.xml><?xml version="1.0" encoding="utf-8"?>
<wetp:taskpanes xmlns:wetp="http://schemas.microsoft.com/office/webextensions/taskpanes/2010/11">
  <wetp:taskpane dockstate="right" visibility="0" width="438" row="10">
    <wetp:webextensionref xmlns:r="http://schemas.openxmlformats.org/officeDocument/2006/relationships" r:id="rId1"/>
  </wetp:taskpane>
</wetp:taskpanes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13AB06-BF88-4433-A0BD-F8B544C9B5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97F60B-DD54-48B5-A371-5DA4912C1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C76B70-05A8-4DEE-8E00-4F383FBFCA2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tf33527777 (1)</Template>
  <TotalTime>0</TotalTime>
  <Application>LibreOffice/6.4.6.2$Linux_X86_64 LibreOffice_project/40$Build-2</Application>
  <Words>425</Words>
  <Paragraphs>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2020-06-29T07:54:17Z</dcterms:created>
  <dc:creator/>
  <dc:description/>
  <dc:language>de-DE</dc:language>
  <cp:lastModifiedBy/>
  <dcterms:modified xsi:type="dcterms:W3CDTF">2021-01-07T17:45:02Z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0x010100DEEA25CC0A0AC24199CDC46C25B8B0BC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10</vt:i4>
  </property>
  <property fmtid="{D5CDD505-2E9C-101B-9397-08002B2CF9AE}" pid="9" name="PresentationFormat">
    <vt:lpwstr>Breitbild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11</vt:i4>
  </property>
</Properties>
</file>