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B4647-EC5F-4276-8BB1-B047C4414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959490" y="1408934"/>
            <a:ext cx="9755187" cy="1451180"/>
          </a:xfrm>
        </p:spPr>
        <p:txBody>
          <a:bodyPr/>
          <a:lstStyle/>
          <a:p>
            <a:r>
              <a:rPr lang="de-DE" dirty="0"/>
              <a:t>Referat Kultur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EA4E3F4-647C-4088-9B2E-0E8988062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83062" y="2617442"/>
            <a:ext cx="9755187" cy="550333"/>
          </a:xfrm>
        </p:spPr>
        <p:txBody>
          <a:bodyPr/>
          <a:lstStyle/>
          <a:p>
            <a:r>
              <a:rPr lang="de-DE" dirty="0"/>
              <a:t>Erstsemestereinführung 2018</a:t>
            </a:r>
          </a:p>
        </p:txBody>
      </p:sp>
      <p:pic>
        <p:nvPicPr>
          <p:cNvPr id="5" name="Grafik 4" descr="Ein Bild, das ClipArt enthält.&#10;&#10;Mit sehr hoher Zuverlässigkeit generierte Beschreibung">
            <a:extLst>
              <a:ext uri="{FF2B5EF4-FFF2-40B4-BE49-F238E27FC236}">
                <a16:creationId xmlns:a16="http://schemas.microsoft.com/office/drawing/2014/main" id="{B8D58755-B0E0-4EA4-B472-CC8B742AC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80000">
            <a:off x="8784444" y="4581993"/>
            <a:ext cx="2041695" cy="993643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2331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B1790-0D63-444B-9748-44413FCF4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EBCAC2-8DA3-42BD-85F3-5109144E0D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sz="3000" dirty="0"/>
              <a:t>Was machen wir?</a:t>
            </a:r>
          </a:p>
          <a:p>
            <a:r>
              <a:rPr lang="de-DE" sz="3000" dirty="0"/>
              <a:t>Wie machen wir das?</a:t>
            </a:r>
          </a:p>
          <a:p>
            <a:r>
              <a:rPr lang="de-DE" sz="3000" dirty="0"/>
              <a:t>Wie könnt ihr uns dabei helfen?</a:t>
            </a:r>
          </a:p>
          <a:p>
            <a:r>
              <a:rPr lang="de-DE" sz="3000" dirty="0"/>
              <a:t>Was bringt euch das?</a:t>
            </a:r>
          </a:p>
          <a:p>
            <a:r>
              <a:rPr lang="de-DE" sz="3000" dirty="0"/>
              <a:t>Fragen?</a:t>
            </a:r>
          </a:p>
        </p:txBody>
      </p:sp>
      <p:pic>
        <p:nvPicPr>
          <p:cNvPr id="5" name="Grafik 4" descr="Ein Bild, das ClipArt enthält.&#10;&#10;Mit sehr hoher Zuverlässigkeit generierte Beschreibung">
            <a:extLst>
              <a:ext uri="{FF2B5EF4-FFF2-40B4-BE49-F238E27FC236}">
                <a16:creationId xmlns:a16="http://schemas.microsoft.com/office/drawing/2014/main" id="{9F38343E-BE94-43D3-BDC0-F44B340DF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275" y="5666891"/>
            <a:ext cx="1263602" cy="6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526F01-CD28-41E9-B376-CA143FB04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machen wir?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265A3A-8880-41B3-8030-6AD0E8B9B4B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Organisation und Durchführung von Veranstaltungen</a:t>
            </a:r>
          </a:p>
          <a:p>
            <a:pPr lvl="1"/>
            <a:r>
              <a:rPr lang="de-DE" dirty="0"/>
              <a:t>Wöchentliches Kino popcorn239</a:t>
            </a:r>
          </a:p>
          <a:p>
            <a:pPr lvl="1"/>
            <a:r>
              <a:rPr lang="de-DE" dirty="0"/>
              <a:t>Theater- und Kabarettaufführungen</a:t>
            </a:r>
          </a:p>
          <a:p>
            <a:pPr lvl="1"/>
            <a:r>
              <a:rPr lang="de-DE" dirty="0"/>
              <a:t>Workshops</a:t>
            </a:r>
          </a:p>
          <a:p>
            <a:pPr lvl="1"/>
            <a:r>
              <a:rPr lang="de-DE" dirty="0"/>
              <a:t>Semesterpartys</a:t>
            </a:r>
          </a:p>
          <a:p>
            <a:pPr lvl="1"/>
            <a:r>
              <a:rPr lang="de-DE" dirty="0"/>
              <a:t>Konzerte auf dem Campus</a:t>
            </a:r>
          </a:p>
          <a:p>
            <a:pPr lvl="1"/>
            <a:r>
              <a:rPr lang="de-DE" dirty="0"/>
              <a:t>Quizabende „Quizzen ist macht“</a:t>
            </a:r>
          </a:p>
          <a:p>
            <a:pPr lvl="1"/>
            <a:r>
              <a:rPr lang="de-DE" dirty="0" err="1"/>
              <a:t>erstsemestereinführung</a:t>
            </a:r>
            <a:endParaRPr lang="de-DE" dirty="0"/>
          </a:p>
        </p:txBody>
      </p:sp>
      <p:pic>
        <p:nvPicPr>
          <p:cNvPr id="4" name="Grafik 3" descr="Ein Bild, das ClipArt enthält.&#10;&#10;Mit sehr hoher Zuverlässigkeit generierte Beschreibung">
            <a:extLst>
              <a:ext uri="{FF2B5EF4-FFF2-40B4-BE49-F238E27FC236}">
                <a16:creationId xmlns:a16="http://schemas.microsoft.com/office/drawing/2014/main" id="{46DFA941-9C12-4BFC-9500-1D05D17AB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275" y="5666891"/>
            <a:ext cx="1263602" cy="6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6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61A943-3611-4A76-A5B8-96874BDAE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machen wir das?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97A769-0A89-4A21-806F-994E998C91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Zusammenarbeit mit anderen </a:t>
            </a:r>
            <a:r>
              <a:rPr lang="de-DE" dirty="0" err="1"/>
              <a:t>referaten</a:t>
            </a:r>
            <a:r>
              <a:rPr lang="de-DE" dirty="0"/>
              <a:t> (Finanzen, Verwaltung, Sport usw.)</a:t>
            </a:r>
          </a:p>
          <a:p>
            <a:pPr lvl="1"/>
            <a:r>
              <a:rPr lang="de-DE" dirty="0"/>
              <a:t>Budgetplanung, Konzepterarbeitung und –</a:t>
            </a:r>
            <a:r>
              <a:rPr lang="de-DE" dirty="0" err="1"/>
              <a:t>vorstellung</a:t>
            </a:r>
            <a:r>
              <a:rPr lang="de-DE" dirty="0"/>
              <a:t> vor der </a:t>
            </a:r>
            <a:r>
              <a:rPr lang="de-DE" dirty="0" err="1"/>
              <a:t>plenum</a:t>
            </a:r>
            <a:r>
              <a:rPr lang="de-DE" dirty="0"/>
              <a:t>, </a:t>
            </a:r>
            <a:r>
              <a:rPr lang="de-DE" dirty="0" err="1"/>
              <a:t>abrechnung</a:t>
            </a:r>
            <a:endParaRPr lang="de-DE" dirty="0"/>
          </a:p>
          <a:p>
            <a:r>
              <a:rPr lang="de-DE" dirty="0"/>
              <a:t>Zusammenarbeit mit den Fachschaftsräten</a:t>
            </a:r>
          </a:p>
          <a:p>
            <a:pPr lvl="1"/>
            <a:r>
              <a:rPr lang="de-DE" dirty="0"/>
              <a:t>Öffentlichkeitsarbeit, Helfer</a:t>
            </a:r>
          </a:p>
          <a:p>
            <a:r>
              <a:rPr lang="de-DE" dirty="0"/>
              <a:t>Zusammenarbeit mir der Hochschule (Dezernat Technik)</a:t>
            </a:r>
          </a:p>
          <a:p>
            <a:pPr lvl="1"/>
            <a:r>
              <a:rPr lang="de-DE" dirty="0"/>
              <a:t>Raum- und </a:t>
            </a:r>
            <a:r>
              <a:rPr lang="de-DE" dirty="0" err="1"/>
              <a:t>technikplanung</a:t>
            </a:r>
            <a:endParaRPr lang="de-DE" dirty="0"/>
          </a:p>
        </p:txBody>
      </p:sp>
      <p:pic>
        <p:nvPicPr>
          <p:cNvPr id="4" name="Grafik 3" descr="Ein Bild, das ClipArt enthält.&#10;&#10;Mit sehr hoher Zuverlässigkeit generierte Beschreibung">
            <a:extLst>
              <a:ext uri="{FF2B5EF4-FFF2-40B4-BE49-F238E27FC236}">
                <a16:creationId xmlns:a16="http://schemas.microsoft.com/office/drawing/2014/main" id="{E42DF5CC-7178-44ED-8AB3-049348844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275" y="5666891"/>
            <a:ext cx="1263602" cy="6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14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32B998-1E2D-4C33-9E9F-B9F86BDB2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könnt ihr uns Dabei helfen?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E9E533-28E8-454F-B1A7-F6C67401E2F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Hilfe bei den Veranstaltungen (Aufbau, Abbau, Vorverkauf, Abendkasse)</a:t>
            </a:r>
          </a:p>
          <a:p>
            <a:r>
              <a:rPr lang="de-DE" dirty="0"/>
              <a:t>Übernahme eigener Projekte (Workshops, Kino, Quizz)</a:t>
            </a:r>
          </a:p>
          <a:p>
            <a:r>
              <a:rPr lang="de-DE" dirty="0"/>
              <a:t>Selbstständige Organisation und Koordination von Veranstaltungen</a:t>
            </a:r>
          </a:p>
          <a:p>
            <a:r>
              <a:rPr lang="de-DE" dirty="0"/>
              <a:t>Einbringen neuer Veranstaltungsideen inkl. Konzeption</a:t>
            </a:r>
          </a:p>
          <a:p>
            <a:r>
              <a:rPr lang="de-DE" dirty="0" err="1"/>
              <a:t>referatsleitung</a:t>
            </a:r>
            <a:endParaRPr lang="de-DE" dirty="0"/>
          </a:p>
          <a:p>
            <a:endParaRPr lang="de-DE" dirty="0"/>
          </a:p>
        </p:txBody>
      </p:sp>
      <p:pic>
        <p:nvPicPr>
          <p:cNvPr id="4" name="Grafik 3" descr="Ein Bild, das ClipArt enthält.&#10;&#10;Mit sehr hoher Zuverlässigkeit generierte Beschreibung">
            <a:extLst>
              <a:ext uri="{FF2B5EF4-FFF2-40B4-BE49-F238E27FC236}">
                <a16:creationId xmlns:a16="http://schemas.microsoft.com/office/drawing/2014/main" id="{3D52B950-B119-493C-8AA0-D4FAF8B9D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275" y="5666891"/>
            <a:ext cx="1263602" cy="6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15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15122-4115-4234-AB37-4B116538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bringt euch das?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821C80-D417-484F-BA33-1A964E7AAE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Ehrenamt (sieht immer gut aus)</a:t>
            </a:r>
          </a:p>
          <a:p>
            <a:r>
              <a:rPr lang="de-DE" dirty="0"/>
              <a:t>Connections</a:t>
            </a:r>
          </a:p>
          <a:p>
            <a:r>
              <a:rPr lang="de-DE" dirty="0" err="1"/>
              <a:t>gremiensemester</a:t>
            </a:r>
            <a:endParaRPr lang="de-DE" dirty="0"/>
          </a:p>
          <a:p>
            <a:r>
              <a:rPr lang="de-DE" dirty="0"/>
              <a:t>Aufwandsentschädigung</a:t>
            </a:r>
          </a:p>
          <a:p>
            <a:endParaRPr lang="de-DE" dirty="0"/>
          </a:p>
        </p:txBody>
      </p:sp>
      <p:pic>
        <p:nvPicPr>
          <p:cNvPr id="4" name="Grafik 3" descr="Ein Bild, das ClipArt enthält.&#10;&#10;Mit sehr hoher Zuverlässigkeit generierte Beschreibung">
            <a:extLst>
              <a:ext uri="{FF2B5EF4-FFF2-40B4-BE49-F238E27FC236}">
                <a16:creationId xmlns:a16="http://schemas.microsoft.com/office/drawing/2014/main" id="{0272F40A-5486-4122-8E25-B0C1083AB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275" y="5666891"/>
            <a:ext cx="1263602" cy="6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48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5C057-F098-4782-BB60-E5808D13B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76" y="2228850"/>
            <a:ext cx="4638674" cy="1151965"/>
          </a:xfrm>
        </p:spPr>
        <p:txBody>
          <a:bodyPr>
            <a:noAutofit/>
          </a:bodyPr>
          <a:lstStyle/>
          <a:p>
            <a:r>
              <a:rPr lang="de-DE" sz="10000" dirty="0"/>
              <a:t>Fragen?</a:t>
            </a:r>
          </a:p>
        </p:txBody>
      </p:sp>
      <p:pic>
        <p:nvPicPr>
          <p:cNvPr id="4" name="Grafik 3" descr="Ein Bild, das ClipArt enthält.&#10;&#10;Mit sehr hoher Zuverlässigkeit generierte Beschreibung">
            <a:extLst>
              <a:ext uri="{FF2B5EF4-FFF2-40B4-BE49-F238E27FC236}">
                <a16:creationId xmlns:a16="http://schemas.microsoft.com/office/drawing/2014/main" id="{0305A7F4-1F47-4164-9BD4-CC0E1158F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275" y="5666891"/>
            <a:ext cx="1263602" cy="6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33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A40E0-83D3-4FBC-B5B1-09483B317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Vielen Dank für die Aufmerksamkeit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AC45D1-ABD7-4361-B4D9-EE61C3DB77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5000" dirty="0"/>
              <a:t>Wir sehen uns im </a:t>
            </a:r>
            <a:r>
              <a:rPr lang="de-DE" sz="5000" dirty="0" err="1"/>
              <a:t>stura</a:t>
            </a:r>
            <a:r>
              <a:rPr lang="de-DE" sz="5000" dirty="0"/>
              <a:t> </a:t>
            </a:r>
          </a:p>
        </p:txBody>
      </p:sp>
      <p:pic>
        <p:nvPicPr>
          <p:cNvPr id="4" name="Grafik 3" descr="Ein Bild, das ClipArt enthält.&#10;&#10;Mit sehr hoher Zuverlässigkeit generierte Beschreibung">
            <a:extLst>
              <a:ext uri="{FF2B5EF4-FFF2-40B4-BE49-F238E27FC236}">
                <a16:creationId xmlns:a16="http://schemas.microsoft.com/office/drawing/2014/main" id="{67FA576D-D592-498A-A230-CF2F8598D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275" y="5666891"/>
            <a:ext cx="1263602" cy="6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87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chtiges Ereig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TM04033927[[fn=Wichtiges Ereignis]]</Template>
  <TotalTime>0</TotalTime>
  <Words>172</Words>
  <Application>Microsoft Office PowerPoint</Application>
  <PresentationFormat>Breitbild</PresentationFormat>
  <Paragraphs>38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Impact</vt:lpstr>
      <vt:lpstr>Wichtiges Ereignis</vt:lpstr>
      <vt:lpstr>Referat Kultur</vt:lpstr>
      <vt:lpstr>Inhalt</vt:lpstr>
      <vt:lpstr>Was machen wir?</vt:lpstr>
      <vt:lpstr>Wie machen wir das?</vt:lpstr>
      <vt:lpstr>Wie könnt ihr uns Dabei helfen?</vt:lpstr>
      <vt:lpstr>Was bringt euch das?</vt:lpstr>
      <vt:lpstr>Fragen?</vt:lpstr>
      <vt:lpstr>Vielen Dank für die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Referat Kultur</dc:title>
  <dc:creator>Toni Wenzbauer</dc:creator>
  <cp:lastModifiedBy>Toni Wenzbauer</cp:lastModifiedBy>
  <cp:revision>4</cp:revision>
  <dcterms:created xsi:type="dcterms:W3CDTF">2017-09-21T15:05:09Z</dcterms:created>
  <dcterms:modified xsi:type="dcterms:W3CDTF">2017-09-21T15:33:06Z</dcterms:modified>
</cp:coreProperties>
</file>