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3" r:id="rId7"/>
    <p:sldId id="262" r:id="rId8"/>
    <p:sldId id="274" r:id="rId9"/>
    <p:sldId id="264" r:id="rId10"/>
    <p:sldId id="273" r:id="rId11"/>
    <p:sldId id="265" r:id="rId12"/>
    <p:sldId id="270" r:id="rId13"/>
    <p:sldId id="267" r:id="rId14"/>
    <p:sldId id="266" r:id="rId15"/>
    <p:sldId id="268" r:id="rId16"/>
    <p:sldId id="269" r:id="rId17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4" autoAdjust="0"/>
    <p:restoredTop sz="94667" autoAdjust="0"/>
  </p:normalViewPr>
  <p:slideViewPr>
    <p:cSldViewPr>
      <p:cViewPr>
        <p:scale>
          <a:sx n="100" d="100"/>
          <a:sy n="100" d="100"/>
        </p:scale>
        <p:origin x="-360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002-DECA-4114-945D-574EF695C89C}" type="datetimeFigureOut">
              <a:rPr lang="de-DE" smtClean="0"/>
              <a:t>29.09.2014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FCAA-E41E-47C2-A1F8-BB66FDB8DA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866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002-DECA-4114-945D-574EF695C89C}" type="datetimeFigureOut">
              <a:rPr lang="de-DE" smtClean="0"/>
              <a:t>29.09.2014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FCAA-E41E-47C2-A1F8-BB66FDB8DA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62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002-DECA-4114-945D-574EF695C89C}" type="datetimeFigureOut">
              <a:rPr lang="de-DE" smtClean="0"/>
              <a:t>29.09.2014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FCAA-E41E-47C2-A1F8-BB66FDB8DA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154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002-DECA-4114-945D-574EF695C89C}" type="datetimeFigureOut">
              <a:rPr lang="de-DE" smtClean="0"/>
              <a:t>29.09.2014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FCAA-E41E-47C2-A1F8-BB66FDB8DA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75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002-DECA-4114-945D-574EF695C89C}" type="datetimeFigureOut">
              <a:rPr lang="de-DE" smtClean="0"/>
              <a:t>29.09.2014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FCAA-E41E-47C2-A1F8-BB66FDB8DA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38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002-DECA-4114-945D-574EF695C89C}" type="datetimeFigureOut">
              <a:rPr lang="de-DE" smtClean="0"/>
              <a:t>29.09.2014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FCAA-E41E-47C2-A1F8-BB66FDB8DA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56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002-DECA-4114-945D-574EF695C89C}" type="datetimeFigureOut">
              <a:rPr lang="de-DE" smtClean="0"/>
              <a:t>29.09.2014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FCAA-E41E-47C2-A1F8-BB66FDB8DA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95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002-DECA-4114-945D-574EF695C89C}" type="datetimeFigureOut">
              <a:rPr lang="de-DE" smtClean="0"/>
              <a:t>29.09.2014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FCAA-E41E-47C2-A1F8-BB66FDB8DA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872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002-DECA-4114-945D-574EF695C89C}" type="datetimeFigureOut">
              <a:rPr lang="de-DE" smtClean="0"/>
              <a:t>29.09.2014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FCAA-E41E-47C2-A1F8-BB66FDB8DA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1643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002-DECA-4114-945D-574EF695C89C}" type="datetimeFigureOut">
              <a:rPr lang="de-DE" smtClean="0"/>
              <a:t>29.09.2014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FCAA-E41E-47C2-A1F8-BB66FDB8DA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27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002-DECA-4114-945D-574EF695C89C}" type="datetimeFigureOut">
              <a:rPr lang="de-DE" smtClean="0"/>
              <a:t>29.09.2014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FCAA-E41E-47C2-A1F8-BB66FDB8DA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5885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4F002-DECA-4114-945D-574EF695C89C}" type="datetimeFigureOut">
              <a:rPr lang="de-DE" smtClean="0"/>
              <a:t>29.09.2014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CFCAA-E41E-47C2-A1F8-BB66FDB8DA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99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uenter.pjater@fif.mw.htw-dresden.d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reuer@htw-dresden.d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sport@stura.htw-dresden.de" TargetMode="External"/><Relationship Id="rId4" Type="http://schemas.openxmlformats.org/officeDocument/2006/relationships/hyperlink" Target="http://www.htw-dresden.de/index/hochschule/hochschulspor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60648"/>
            <a:ext cx="9649459" cy="126620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827584" y="2420887"/>
            <a:ext cx="78126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Hochschulsport der HTW Dresden</a:t>
            </a:r>
            <a:endParaRPr lang="de-DE" sz="36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endParaRPr lang="de-DE" sz="8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de-DE" sz="36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und </a:t>
            </a:r>
            <a:endParaRPr lang="de-DE" sz="36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endParaRPr lang="de-DE" sz="8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de-DE" sz="3600" b="1" dirty="0">
                <a:latin typeface="Comic Sans MS" panose="030F0702030302020204" pitchFamily="66" charset="0"/>
                <a:cs typeface="Arial" panose="020B0604020202020204" pitchFamily="34" charset="0"/>
              </a:rPr>
              <a:t>d</a:t>
            </a:r>
            <a:r>
              <a:rPr lang="de-DE" sz="36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es Hochschulsportvereins     HSG Lok HTW Dresden e.V.</a:t>
            </a:r>
            <a:endParaRPr lang="de-DE" sz="36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796136"/>
            <a:ext cx="998984" cy="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4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60648"/>
            <a:ext cx="9649459" cy="1266201"/>
          </a:xfrm>
          <a:prstGeom prst="rect">
            <a:avLst/>
          </a:prstGeom>
        </p:spPr>
      </p:pic>
      <p:sp>
        <p:nvSpPr>
          <p:cNvPr id="6" name="Rechteck 17"/>
          <p:cNvSpPr/>
          <p:nvPr/>
        </p:nvSpPr>
        <p:spPr>
          <a:xfrm>
            <a:off x="303653" y="2996952"/>
            <a:ext cx="5292080" cy="3801103"/>
          </a:xfrm>
          <a:custGeom>
            <a:avLst/>
            <a:gdLst>
              <a:gd name="connsiteX0" fmla="*/ 0 w 13897396"/>
              <a:gd name="connsiteY0" fmla="*/ 0 h 10484458"/>
              <a:gd name="connsiteX1" fmla="*/ 13897396 w 13897396"/>
              <a:gd name="connsiteY1" fmla="*/ 0 h 10484458"/>
              <a:gd name="connsiteX2" fmla="*/ 13897396 w 13897396"/>
              <a:gd name="connsiteY2" fmla="*/ 10484458 h 10484458"/>
              <a:gd name="connsiteX3" fmla="*/ 0 w 13897396"/>
              <a:gd name="connsiteY3" fmla="*/ 10484458 h 10484458"/>
              <a:gd name="connsiteX4" fmla="*/ 0 w 13897396"/>
              <a:gd name="connsiteY4" fmla="*/ 0 h 10484458"/>
              <a:gd name="connsiteX0" fmla="*/ 0 w 13897396"/>
              <a:gd name="connsiteY0" fmla="*/ 0 h 10484458"/>
              <a:gd name="connsiteX1" fmla="*/ 7881607 w 13897396"/>
              <a:gd name="connsiteY1" fmla="*/ 0 h 10484458"/>
              <a:gd name="connsiteX2" fmla="*/ 13897396 w 13897396"/>
              <a:gd name="connsiteY2" fmla="*/ 10484458 h 10484458"/>
              <a:gd name="connsiteX3" fmla="*/ 0 w 13897396"/>
              <a:gd name="connsiteY3" fmla="*/ 10484458 h 10484458"/>
              <a:gd name="connsiteX4" fmla="*/ 0 w 13897396"/>
              <a:gd name="connsiteY4" fmla="*/ 0 h 10484458"/>
              <a:gd name="connsiteX0" fmla="*/ 0 w 13897396"/>
              <a:gd name="connsiteY0" fmla="*/ 24063 h 10508521"/>
              <a:gd name="connsiteX1" fmla="*/ 8427982 w 13897396"/>
              <a:gd name="connsiteY1" fmla="*/ 0 h 10508521"/>
              <a:gd name="connsiteX2" fmla="*/ 13897396 w 13897396"/>
              <a:gd name="connsiteY2" fmla="*/ 10508521 h 10508521"/>
              <a:gd name="connsiteX3" fmla="*/ 0 w 13897396"/>
              <a:gd name="connsiteY3" fmla="*/ 10508521 h 10508521"/>
              <a:gd name="connsiteX4" fmla="*/ 0 w 13897396"/>
              <a:gd name="connsiteY4" fmla="*/ 24063 h 1050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7396" h="10508521">
                <a:moveTo>
                  <a:pt x="0" y="24063"/>
                </a:moveTo>
                <a:lnTo>
                  <a:pt x="8427982" y="0"/>
                </a:lnTo>
                <a:lnTo>
                  <a:pt x="13897396" y="10508521"/>
                </a:lnTo>
                <a:lnTo>
                  <a:pt x="0" y="10508521"/>
                </a:lnTo>
                <a:lnTo>
                  <a:pt x="0" y="24063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41" tIns="19170" rIns="38341" bIns="19170" rtlCol="0" anchor="ctr"/>
          <a:lstStyle/>
          <a:p>
            <a:pPr algn="ctr"/>
            <a:endParaRPr lang="de-DE"/>
          </a:p>
        </p:txBody>
      </p:sp>
      <p:sp>
        <p:nvSpPr>
          <p:cNvPr id="7" name="Rechteck 18"/>
          <p:cNvSpPr/>
          <p:nvPr/>
        </p:nvSpPr>
        <p:spPr>
          <a:xfrm>
            <a:off x="3493765" y="2996952"/>
            <a:ext cx="5463480" cy="3801103"/>
          </a:xfrm>
          <a:custGeom>
            <a:avLst/>
            <a:gdLst>
              <a:gd name="connsiteX0" fmla="*/ 0 w 16561693"/>
              <a:gd name="connsiteY0" fmla="*/ 0 h 10484458"/>
              <a:gd name="connsiteX1" fmla="*/ 16561693 w 16561693"/>
              <a:gd name="connsiteY1" fmla="*/ 0 h 10484458"/>
              <a:gd name="connsiteX2" fmla="*/ 16561693 w 16561693"/>
              <a:gd name="connsiteY2" fmla="*/ 10484458 h 10484458"/>
              <a:gd name="connsiteX3" fmla="*/ 0 w 16561693"/>
              <a:gd name="connsiteY3" fmla="*/ 10484458 h 10484458"/>
              <a:gd name="connsiteX4" fmla="*/ 0 w 16561693"/>
              <a:gd name="connsiteY4" fmla="*/ 0 h 10484458"/>
              <a:gd name="connsiteX0" fmla="*/ 0 w 16561693"/>
              <a:gd name="connsiteY0" fmla="*/ 0 h 10484458"/>
              <a:gd name="connsiteX1" fmla="*/ 16561693 w 16561693"/>
              <a:gd name="connsiteY1" fmla="*/ 0 h 10484458"/>
              <a:gd name="connsiteX2" fmla="*/ 16561693 w 16561693"/>
              <a:gd name="connsiteY2" fmla="*/ 10484458 h 10484458"/>
              <a:gd name="connsiteX3" fmla="*/ 6136105 w 16561693"/>
              <a:gd name="connsiteY3" fmla="*/ 10484458 h 10484458"/>
              <a:gd name="connsiteX4" fmla="*/ 0 w 16561693"/>
              <a:gd name="connsiteY4" fmla="*/ 0 h 1048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1693" h="10484458">
                <a:moveTo>
                  <a:pt x="0" y="0"/>
                </a:moveTo>
                <a:lnTo>
                  <a:pt x="16561693" y="0"/>
                </a:lnTo>
                <a:lnTo>
                  <a:pt x="16561693" y="10484458"/>
                </a:lnTo>
                <a:lnTo>
                  <a:pt x="6136105" y="1048445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41" tIns="19170" rIns="38341" bIns="19170" rtlCol="0" anchor="ctr"/>
          <a:lstStyle/>
          <a:p>
            <a:pPr algn="ctr"/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144881" y="1639534"/>
            <a:ext cx="4276216" cy="1204656"/>
          </a:xfrm>
          <a:prstGeom prst="roundRect">
            <a:avLst/>
          </a:prstGeom>
          <a:gradFill>
            <a:gsLst>
              <a:gs pos="0">
                <a:srgbClr val="FFEFD1">
                  <a:lumMod val="64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41" tIns="19170" rIns="38341" bIns="19170"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70896" y="1760840"/>
            <a:ext cx="4349432" cy="962044"/>
          </a:xfrm>
          <a:prstGeom prst="rect">
            <a:avLst/>
          </a:prstGeom>
          <a:noFill/>
        </p:spPr>
        <p:txBody>
          <a:bodyPr wrap="none" lIns="38340" tIns="19170" rIns="38340" bIns="19170" rtlCol="0">
            <a:spAutoFit/>
          </a:bodyPr>
          <a:lstStyle/>
          <a:p>
            <a:pPr algn="ctr"/>
            <a:r>
              <a:rPr lang="de-DE" sz="3000" b="1" dirty="0">
                <a:latin typeface="Comic Sans MS" panose="030F0702030302020204" pitchFamily="66" charset="0"/>
              </a:rPr>
              <a:t>Hochschulsportkurse</a:t>
            </a:r>
          </a:p>
          <a:p>
            <a:pPr algn="ctr"/>
            <a:r>
              <a:rPr lang="de-DE" sz="3000" b="1" dirty="0">
                <a:latin typeface="Comic Sans MS" panose="030F0702030302020204" pitchFamily="66" charset="0"/>
              </a:rPr>
              <a:t>Wintersemester 14/15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4557080" y="1637971"/>
            <a:ext cx="4276216" cy="1204656"/>
          </a:xfrm>
          <a:prstGeom prst="roundRect">
            <a:avLst/>
          </a:prstGeom>
          <a:gradFill>
            <a:gsLst>
              <a:gs pos="0">
                <a:srgbClr val="FFEFD1">
                  <a:lumMod val="64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41" tIns="19170" rIns="38341" bIns="19170"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4566157" y="1690027"/>
            <a:ext cx="4258062" cy="110054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glow rad="622300">
              <a:schemeClr val="bg1">
                <a:alpha val="16000"/>
              </a:schemeClr>
            </a:glow>
            <a:softEdge rad="76200"/>
          </a:effectLst>
        </p:spPr>
        <p:txBody>
          <a:bodyPr wrap="none" lIns="38341" tIns="19170" rIns="38341" bIns="19170" rtlCol="0">
            <a:spAutoFit/>
          </a:bodyPr>
          <a:lstStyle/>
          <a:p>
            <a:r>
              <a:rPr lang="de-DE" sz="2000" b="1" dirty="0">
                <a:latin typeface="Comic Sans MS" panose="030F0702030302020204" pitchFamily="66" charset="0"/>
              </a:rPr>
              <a:t>zentrale Einschreibeveranstaltung</a:t>
            </a:r>
          </a:p>
          <a:p>
            <a:endParaRPr lang="de-DE" sz="300" dirty="0">
              <a:latin typeface="Comic Sans MS" panose="030F0702030302020204" pitchFamily="66" charset="0"/>
            </a:endParaRPr>
          </a:p>
          <a:p>
            <a:r>
              <a:rPr lang="de-DE" sz="2000" dirty="0">
                <a:latin typeface="Comic Sans MS" panose="030F0702030302020204" pitchFamily="66" charset="0"/>
              </a:rPr>
              <a:t>Dienstag, </a:t>
            </a:r>
            <a:r>
              <a:rPr lang="de-DE" sz="2000" b="1" dirty="0">
                <a:latin typeface="Comic Sans MS" panose="030F0702030302020204" pitchFamily="66" charset="0"/>
              </a:rPr>
              <a:t>den 07.10.2014</a:t>
            </a:r>
          </a:p>
          <a:p>
            <a:endParaRPr lang="de-DE" sz="300" b="1" dirty="0">
              <a:latin typeface="Comic Sans MS" panose="030F0702030302020204" pitchFamily="66" charset="0"/>
            </a:endParaRPr>
          </a:p>
          <a:p>
            <a:r>
              <a:rPr lang="de-DE" sz="2000" dirty="0">
                <a:latin typeface="Comic Sans MS" panose="030F0702030302020204" pitchFamily="66" charset="0"/>
              </a:rPr>
              <a:t>von</a:t>
            </a:r>
            <a:r>
              <a:rPr lang="de-DE" sz="2000" b="1" dirty="0">
                <a:latin typeface="Comic Sans MS" panose="030F0702030302020204" pitchFamily="66" charset="0"/>
              </a:rPr>
              <a:t> 17.00-18.30 </a:t>
            </a:r>
            <a:r>
              <a:rPr lang="de-DE" sz="2000" b="1" dirty="0" smtClean="0">
                <a:latin typeface="Comic Sans MS" panose="030F0702030302020204" pitchFamily="66" charset="0"/>
              </a:rPr>
              <a:t>Uhr, PAB</a:t>
            </a:r>
            <a:endParaRPr lang="de-DE" sz="2000" b="1" dirty="0">
              <a:latin typeface="Comic Sans MS" panose="030F0702030302020204" pitchFamily="66" charset="0"/>
            </a:endParaRPr>
          </a:p>
          <a:p>
            <a:endParaRPr lang="de-DE" sz="300" b="1" dirty="0">
              <a:latin typeface="Comic Sans MS" panose="030F0702030302020204" pitchFamily="66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796136"/>
            <a:ext cx="998984" cy="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1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60648"/>
            <a:ext cx="9649459" cy="126620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67544" y="1628800"/>
            <a:ext cx="819978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Sportwettkämpfe und Meisterschaften:</a:t>
            </a:r>
          </a:p>
          <a:p>
            <a:endParaRPr lang="de-DE" sz="24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j</a:t>
            </a: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ährliches Sportfest zum Dies </a:t>
            </a:r>
            <a:r>
              <a:rPr lang="de-DE" sz="2000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academicus</a:t>
            </a:r>
            <a:endParaRPr lang="de-DE" sz="20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i</a:t>
            </a: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nterne Hochschulmeisterschaften in verschiedenen Sportarten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Turniere der Fakultätsräte</a:t>
            </a:r>
          </a:p>
          <a:p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Teilnahme an sächsischen Hochschulmeisterschaften u. z.T. deutschen Hochschulmeisterschaften</a:t>
            </a:r>
            <a:r>
              <a:rPr lang="de-DE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endParaRPr lang="de-DE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796136"/>
            <a:ext cx="998984" cy="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60648"/>
            <a:ext cx="9649459" cy="126620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67544" y="1844824"/>
            <a:ext cx="81997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Sportveranstaltungen des </a:t>
            </a:r>
            <a:r>
              <a:rPr lang="de-DE" sz="2000" b="1" dirty="0" err="1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StuRa</a:t>
            </a:r>
            <a:r>
              <a:rPr lang="de-DE" sz="20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und der </a:t>
            </a:r>
            <a:r>
              <a:rPr lang="de-DE" sz="2000" b="1" dirty="0" err="1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Fachschaftsräte</a:t>
            </a:r>
            <a:r>
              <a:rPr lang="de-DE" sz="20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:</a:t>
            </a:r>
          </a:p>
          <a:p>
            <a:endParaRPr lang="de-DE" sz="24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Teilnahme an städtischen Wettkämpfen </a:t>
            </a:r>
            <a:r>
              <a:rPr lang="de-DE" sz="1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(Volleyball, Drachenboot)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Beachvolleyball- und Fußballturniere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Wanderungen und Fahrradtouren</a:t>
            </a:r>
          </a:p>
          <a:p>
            <a:r>
              <a:rPr lang="de-DE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796136"/>
            <a:ext cx="998984" cy="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3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60648"/>
            <a:ext cx="9649459" cy="126620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67544" y="1628800"/>
            <a:ext cx="819978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Hochschulsportgemeinschaft (HSG) Lok HTW:</a:t>
            </a:r>
          </a:p>
          <a:p>
            <a:endParaRPr lang="de-DE" sz="8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20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20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20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Vereinsmitgliedschaft:</a:t>
            </a:r>
          </a:p>
          <a:p>
            <a:endParaRPr lang="de-DE" sz="20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	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Kinder unter 18 Jahre:		35 €/Jahr</a:t>
            </a: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		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Studierende:			40 €/Jahr</a:t>
            </a:r>
          </a:p>
          <a:p>
            <a:r>
              <a:rPr lang="de-DE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Erwachsene:			60 €/Jahr</a:t>
            </a:r>
            <a:endParaRPr lang="de-DE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796136"/>
            <a:ext cx="998984" cy="99898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91952" y="2348880"/>
            <a:ext cx="81997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Ansprechpartner HSG Lok HTW Dresden e.V.</a:t>
            </a:r>
          </a:p>
          <a:p>
            <a:endParaRPr lang="de-DE" sz="12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	Dr. Günter Pjater</a:t>
            </a:r>
          </a:p>
          <a:p>
            <a:r>
              <a:rPr lang="de-DE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Tel.: 4622727</a:t>
            </a: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	A-Gebäude, Raum 018</a:t>
            </a:r>
            <a:r>
              <a:rPr lang="de-DE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	</a:t>
            </a: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  <a:hlinkClick r:id="rId4"/>
              </a:rPr>
              <a:t>guenter.pjater@fif.mw.htw-dresden.de</a:t>
            </a:r>
            <a:endParaRPr lang="de-DE" sz="20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Sprechzeiten: Di. 10.00-14.00 Uhr</a:t>
            </a:r>
          </a:p>
          <a:p>
            <a:r>
              <a:rPr lang="de-DE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92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60648"/>
            <a:ext cx="9649459" cy="126620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67544" y="1628800"/>
            <a:ext cx="81997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Sportangebote der HSG Lok HTW:</a:t>
            </a:r>
          </a:p>
          <a:p>
            <a:endParaRPr lang="de-DE" sz="8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Basketball: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Mi. 20.00-22.00 Uhr	Studierende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Do. 20.30-22.00 Uhr	Männer/ Wettkampf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117. GS/MS Reichenbachstr. 12</a:t>
            </a:r>
          </a:p>
          <a:p>
            <a:endParaRPr lang="de-DE" sz="8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Volleyball: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Mo. 20.30-22.00 Uhr	Studierende/Mixed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Mi. 20.30-22.00 Uhr	Studierende/Mixed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Berufsschulzentrum am Lukasplatz</a:t>
            </a:r>
          </a:p>
          <a:p>
            <a:endParaRPr lang="de-DE" sz="8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Rückenschule: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Mo. 18.00-19.00 Uhr	Studierende/Mixed</a:t>
            </a:r>
            <a:endParaRPr lang="de-DE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Aerobic: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Mo. 19.00-20.30 Uhr	Studierende/Mixed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102. GS </a:t>
            </a:r>
            <a:r>
              <a:rPr lang="de-DE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Pfotenhauer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Str. 10</a:t>
            </a:r>
            <a:r>
              <a:rPr lang="de-DE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796136"/>
            <a:ext cx="998984" cy="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0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60648"/>
            <a:ext cx="9649459" cy="126620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67544" y="1628800"/>
            <a:ext cx="819978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Sportangebote der HSG Lok HTW:</a:t>
            </a:r>
          </a:p>
          <a:p>
            <a:endParaRPr lang="de-DE" sz="8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Kampfsportarten:</a:t>
            </a:r>
          </a:p>
          <a:p>
            <a:endParaRPr lang="de-DE" sz="8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Aikido: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Di. 20.30-22.00 Uhr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Do. 18.30-20.30 Uhr	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Zellescher Weg 41a, Anbau</a:t>
            </a:r>
          </a:p>
          <a:p>
            <a:endParaRPr lang="de-DE" sz="8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8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Jodo: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MO. 20.00-21.30 Uhr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Do. 17.00-18.30 Uhr	</a:t>
            </a:r>
          </a:p>
          <a:p>
            <a:r>
              <a:rPr lang="de-DE" b="1" dirty="0">
                <a:latin typeface="Comic Sans MS" panose="030F0702030302020204" pitchFamily="66" charset="0"/>
                <a:cs typeface="Arial" panose="020B0604020202020204" pitchFamily="34" charset="0"/>
              </a:rPr>
              <a:t>Zellescher Weg 41a, Anbau</a:t>
            </a:r>
          </a:p>
          <a:p>
            <a:endParaRPr lang="de-DE" sz="8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8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Judo: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Di. 18.30-20.00 Uhr	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Zellescher Weg 41a, Anbau</a:t>
            </a:r>
            <a:r>
              <a:rPr lang="de-DE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796136"/>
            <a:ext cx="998984" cy="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9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60648"/>
            <a:ext cx="9649459" cy="126620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67544" y="1628800"/>
            <a:ext cx="819978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Sportangebote der HSG Lok HTW:</a:t>
            </a:r>
          </a:p>
          <a:p>
            <a:endParaRPr lang="de-DE" sz="8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Kampfsportarten:</a:t>
            </a:r>
          </a:p>
          <a:p>
            <a:endParaRPr lang="de-DE" sz="8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Jujutsu</a:t>
            </a: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Mo. 18.30-20.00 Uhr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Mi. 20.00-22.00 Uhr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Fr. 19.30-21.00 Uhr	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Zellescher Weg 41a, Anbau</a:t>
            </a:r>
          </a:p>
          <a:p>
            <a:endParaRPr lang="de-DE" sz="8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8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Taekwondo: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Mi. 18.00-20.00 Uhr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Fr. 16.00-19.00 Uhr	</a:t>
            </a:r>
          </a:p>
          <a:p>
            <a:r>
              <a:rPr lang="de-DE" b="1" dirty="0">
                <a:latin typeface="Comic Sans MS" panose="030F0702030302020204" pitchFamily="66" charset="0"/>
                <a:cs typeface="Arial" panose="020B0604020202020204" pitchFamily="34" charset="0"/>
              </a:rPr>
              <a:t>Zellescher Weg 41a, Anbau</a:t>
            </a:r>
          </a:p>
          <a:p>
            <a:endParaRPr lang="de-DE" sz="8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796136"/>
            <a:ext cx="998984" cy="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60648"/>
            <a:ext cx="9649459" cy="126620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67544" y="1709589"/>
            <a:ext cx="81997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Ansprechpartner Hochschulsport: </a:t>
            </a:r>
          </a:p>
          <a:p>
            <a:endParaRPr lang="de-DE" sz="12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	Dipl. Sportlehrer Nick Breuer</a:t>
            </a: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	Tel.: 4622768</a:t>
            </a: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	</a:t>
            </a: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  <a:hlinkClick r:id="rId3"/>
              </a:rPr>
              <a:t>breuer@htw-dresden.de</a:t>
            </a:r>
            <a:endParaRPr lang="de-DE" sz="20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	A-Gebäude, Raum 018</a:t>
            </a: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	Sprechzeit: 	Di. 13.00-15.00 Uhr</a:t>
            </a:r>
          </a:p>
          <a:p>
            <a:r>
              <a:rPr lang="de-DE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		Do. 14.00-16.00 Uhr</a:t>
            </a:r>
          </a:p>
          <a:p>
            <a:r>
              <a:rPr lang="de-DE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u="sng" dirty="0">
                <a:hlinkClick r:id="rId4"/>
              </a:rPr>
              <a:t>http://www.htw-dresden.de/index/hochschule/hochschulsport</a:t>
            </a:r>
            <a:r>
              <a:rPr lang="de-DE" dirty="0"/>
              <a:t> </a:t>
            </a:r>
            <a:endParaRPr lang="de-DE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8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Sportreferent des </a:t>
            </a:r>
            <a:r>
              <a:rPr lang="de-DE" sz="2400" b="1" dirty="0" err="1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StuRa</a:t>
            </a:r>
            <a:r>
              <a:rPr lang="de-DE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:</a:t>
            </a:r>
          </a:p>
          <a:p>
            <a:endParaRPr lang="de-DE" sz="12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	Martin Beyer</a:t>
            </a:r>
          </a:p>
          <a:p>
            <a:r>
              <a:rPr lang="de-DE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Tel.: 4623249</a:t>
            </a:r>
          </a:p>
          <a:p>
            <a:r>
              <a:rPr lang="de-DE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  <a:hlinkClick r:id="rId5"/>
              </a:rPr>
              <a:t>sport@stura.htw-dresden.de</a:t>
            </a:r>
            <a:endParaRPr lang="de-DE" sz="20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u="sng" dirty="0">
                <a:solidFill>
                  <a:schemeClr val="tx2"/>
                </a:solidFill>
              </a:rPr>
              <a:t>http://www.stura.htw-dresden.de/stura/ref/sport </a:t>
            </a:r>
            <a:endParaRPr lang="de-DE" b="1" dirty="0" smtClean="0">
              <a:solidFill>
                <a:schemeClr val="tx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796136"/>
            <a:ext cx="998984" cy="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1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60648"/>
            <a:ext cx="9649459" cy="126620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973763" y="1909614"/>
            <a:ext cx="317023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1 Sportplatz </a:t>
            </a:r>
            <a:r>
              <a:rPr lang="de-DE" sz="1400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Gutzkowstr</a:t>
            </a:r>
            <a:r>
              <a:rPr lang="de-DE" sz="1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</a:p>
          <a:p>
            <a:r>
              <a:rPr lang="de-DE" sz="1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2 Kolpinghalle Weberplatz 2</a:t>
            </a:r>
          </a:p>
          <a:p>
            <a:r>
              <a:rPr lang="de-DE" sz="1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3 Tennisplatz, A. Schubert. Str.</a:t>
            </a:r>
          </a:p>
          <a:p>
            <a:r>
              <a:rPr lang="de-DE" sz="1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4 Sporthalle am Lukasplatz</a:t>
            </a:r>
          </a:p>
          <a:p>
            <a:r>
              <a:rPr lang="de-DE" sz="1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5 </a:t>
            </a:r>
            <a:r>
              <a:rPr lang="de-DE" sz="1400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Budohalle</a:t>
            </a:r>
            <a:r>
              <a:rPr lang="de-DE" sz="1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, Zellscher Weg 41a</a:t>
            </a:r>
          </a:p>
          <a:p>
            <a:r>
              <a:rPr lang="de-DE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6</a:t>
            </a:r>
            <a:r>
              <a:rPr lang="de-DE" sz="1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Kraftraum, Zellscher Weg 41 b</a:t>
            </a:r>
          </a:p>
          <a:p>
            <a:pPr marL="180975" indent="-180975"/>
            <a:r>
              <a:rPr lang="de-DE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7</a:t>
            </a:r>
            <a:r>
              <a:rPr lang="de-DE" sz="1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Tischtennisraum, Zellscher Weg     41 c</a:t>
            </a:r>
          </a:p>
          <a:p>
            <a:endParaRPr lang="de-DE" sz="14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796136"/>
            <a:ext cx="998984" cy="9989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5" t="31281" r="10318" b="4451"/>
          <a:stretch>
            <a:fillRect/>
          </a:stretch>
        </p:blipFill>
        <p:spPr bwMode="auto">
          <a:xfrm>
            <a:off x="86821" y="2313359"/>
            <a:ext cx="590562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692965" y="28842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262636" y="49005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943075" y="38970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888394" y="41372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364088" y="5517232"/>
            <a:ext cx="4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213245" y="54268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6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062402" y="53650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7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912987" y="1651902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Sportstätten</a:t>
            </a:r>
            <a:endParaRPr lang="de-DE" sz="24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41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60648"/>
            <a:ext cx="9649459" cy="126620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67544" y="1628800"/>
            <a:ext cx="81997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Sportangebote des Hochschulsports:</a:t>
            </a:r>
          </a:p>
          <a:p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Fußball: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Di. 21.00 – 23.00 Uhr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Kolpinghalle, Weberplatz 2</a:t>
            </a:r>
          </a:p>
          <a:p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Volleyball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Mi. 	17.30 – 19.00 Uhr – Anfänger</a:t>
            </a:r>
          </a:p>
          <a:p>
            <a:r>
              <a:rPr lang="de-DE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19.00 – 21.00 Uhr – Fortgeschrittene</a:t>
            </a:r>
          </a:p>
          <a:p>
            <a:r>
              <a:rPr lang="de-DE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21.00 – 23.00 Uhr – Vereinsspieler/ Hochschulauswahl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Kolpinghalle, Weberplatz 2</a:t>
            </a:r>
          </a:p>
          <a:p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Beachvolleyball: </a:t>
            </a:r>
            <a:r>
              <a:rPr lang="de-DE" sz="1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(nur im Sommersemester)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Beachplatz </a:t>
            </a:r>
            <a:r>
              <a:rPr lang="de-DE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Gutzkowstr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Mi. ab 17.00 Uhr freies Spiel für HTW Studenten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sonst (Std. 4,-€ pro Platz für Studierende)</a:t>
            </a:r>
          </a:p>
          <a:p>
            <a:r>
              <a:rPr lang="de-DE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796136"/>
            <a:ext cx="998984" cy="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60648"/>
            <a:ext cx="9649459" cy="126620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67544" y="1628800"/>
            <a:ext cx="81997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Sportangebote des Hochschulsports:</a:t>
            </a:r>
          </a:p>
          <a:p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Badminton: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Do. 20.00 – 23.00 Uhr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Kolpinghalle, Weberplatz 2</a:t>
            </a:r>
          </a:p>
          <a:p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Kraftsport:</a:t>
            </a:r>
          </a:p>
          <a:p>
            <a:r>
              <a:rPr lang="de-DE" b="1" dirty="0">
                <a:latin typeface="Comic Sans MS" panose="030F0702030302020204" pitchFamily="66" charset="0"/>
                <a:cs typeface="Arial" panose="020B0604020202020204" pitchFamily="34" charset="0"/>
              </a:rPr>
              <a:t>t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äglich möglich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betreute Zeiten laut Aushang bzw. Internet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Zellscher Weg 41 b, Anbau</a:t>
            </a:r>
            <a:r>
              <a:rPr lang="de-DE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endParaRPr lang="de-DE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Tischtennis:</a:t>
            </a:r>
          </a:p>
          <a:p>
            <a:r>
              <a:rPr lang="de-DE" b="1" dirty="0">
                <a:latin typeface="Comic Sans MS" panose="030F0702030302020204" pitchFamily="66" charset="0"/>
                <a:cs typeface="Arial" panose="020B0604020202020204" pitchFamily="34" charset="0"/>
              </a:rPr>
              <a:t>M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o. 17.00 – 19.00 Uhr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Di.  17.00 – 19.00 Uhr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Do. 17.00 – 19.00 Uhr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Zellscher Weg 41 c, Anbau</a:t>
            </a:r>
            <a:r>
              <a:rPr lang="de-DE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796136"/>
            <a:ext cx="998984" cy="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60648"/>
            <a:ext cx="9649459" cy="126620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67544" y="1628800"/>
            <a:ext cx="81997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Sportangebote des Hochschulsports:</a:t>
            </a:r>
          </a:p>
          <a:p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Mountainbike: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Di. 16.00 – 18.00 Uhr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Treffpunkt: Parkplatz hinter dem Z-Gebäude</a:t>
            </a:r>
          </a:p>
          <a:p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Cross Bike: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Montag – Freitag ab 14.00 Uhr</a:t>
            </a:r>
          </a:p>
          <a:p>
            <a:r>
              <a:rPr lang="de-DE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Strehlener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Str. (Sportplatz </a:t>
            </a:r>
            <a:r>
              <a:rPr lang="de-DE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Gutzkowstr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.)</a:t>
            </a:r>
          </a:p>
          <a:p>
            <a:endParaRPr lang="de-DE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Lauftreff: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Di. 14-tägig 17.00-18.30 Uhr bzw.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Fr. 14-tagig 16.00-17.30 Uhr</a:t>
            </a:r>
          </a:p>
          <a:p>
            <a:r>
              <a:rPr lang="de-DE" b="1" dirty="0">
                <a:latin typeface="Comic Sans MS" panose="030F0702030302020204" pitchFamily="66" charset="0"/>
                <a:cs typeface="Arial" panose="020B0604020202020204" pitchFamily="34" charset="0"/>
              </a:rPr>
              <a:t>Treffpunkt: Parkplatz hinter dem Z-Gebäude</a:t>
            </a:r>
          </a:p>
          <a:p>
            <a:endParaRPr lang="de-DE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796136"/>
            <a:ext cx="998984" cy="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60648"/>
            <a:ext cx="9649459" cy="126620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67544" y="1628800"/>
            <a:ext cx="819978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Sportangebote des Hochschulsports:</a:t>
            </a:r>
          </a:p>
          <a:p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Rudern*: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Mi. 18.00 – 20.00 Uhr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Dresdner Ruderclub, Hamburger Str. 74</a:t>
            </a:r>
          </a:p>
          <a:p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Tai Chi*: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Di. 16.30 – 18.00 Uhr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G 40</a:t>
            </a:r>
            <a:r>
              <a:rPr lang="de-DE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endParaRPr lang="de-DE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Klettern*: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Freitag:	19.00 – 20.30 Uhr</a:t>
            </a:r>
          </a:p>
          <a:p>
            <a:r>
              <a:rPr lang="de-DE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20.30 – 22.00 Uhr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Internationale Schule, Annenstr.9</a:t>
            </a:r>
          </a:p>
          <a:p>
            <a:r>
              <a:rPr lang="de-DE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796136"/>
            <a:ext cx="998984" cy="99898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91977" y="6425788"/>
            <a:ext cx="2284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omic Sans MS" panose="030F0702030302020204" pitchFamily="66" charset="0"/>
              </a:rPr>
              <a:t>* gebührenpflichtig</a:t>
            </a:r>
            <a:endParaRPr lang="de-D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69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60648"/>
            <a:ext cx="9649459" cy="126620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67544" y="1628800"/>
            <a:ext cx="819978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Sportangebote des Hochschulsports:</a:t>
            </a:r>
          </a:p>
          <a:p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Poledance*:</a:t>
            </a:r>
          </a:p>
          <a:p>
            <a:r>
              <a:rPr lang="de-DE" b="1" dirty="0">
                <a:latin typeface="Comic Sans MS" panose="030F0702030302020204" pitchFamily="66" charset="0"/>
                <a:cs typeface="Arial" panose="020B0604020202020204" pitchFamily="34" charset="0"/>
              </a:rPr>
              <a:t>i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n 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Vorbereitung</a:t>
            </a:r>
          </a:p>
          <a:p>
            <a:endParaRPr lang="de-DE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Fitness Special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(Fitnesskurs der TK – Krankenkasse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Di. 15.30- 16.00 Uhr, Sportpark Dresden </a:t>
            </a:r>
            <a:r>
              <a:rPr lang="de-DE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Südhöhe</a:t>
            </a:r>
            <a:endParaRPr lang="de-DE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796136"/>
            <a:ext cx="998984" cy="99898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91977" y="6425788"/>
            <a:ext cx="2284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omic Sans MS" panose="030F0702030302020204" pitchFamily="66" charset="0"/>
              </a:rPr>
              <a:t>* gebührenpflichtig</a:t>
            </a:r>
            <a:endParaRPr lang="de-D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03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60648"/>
            <a:ext cx="9649459" cy="126620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67544" y="1628800"/>
            <a:ext cx="8199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Sportangebote über externe Anbieter:</a:t>
            </a:r>
          </a:p>
          <a:p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Sportbootführerschein See/ Binnen*: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Theorie im Wintersemester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Mo. 19.00 – 21.00 Uhr 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HTW Dresden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Praxis im Sommersemester</a:t>
            </a:r>
          </a:p>
          <a:p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Skilager*:</a:t>
            </a:r>
          </a:p>
          <a:p>
            <a:r>
              <a:rPr lang="de-DE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Sterzing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Südtirol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01.-08.03. 2015</a:t>
            </a:r>
            <a:r>
              <a:rPr lang="de-DE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endParaRPr lang="de-DE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796136"/>
            <a:ext cx="998984" cy="99898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91977" y="6425788"/>
            <a:ext cx="2284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omic Sans MS" panose="030F0702030302020204" pitchFamily="66" charset="0"/>
              </a:rPr>
              <a:t>* gebührenpflichtig</a:t>
            </a:r>
            <a:endParaRPr lang="de-D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30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Bildschirmpräsentation (4:3)</PresentationFormat>
  <Paragraphs>229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HTW Dresden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Nick Breuer</dc:creator>
  <cp:lastModifiedBy>Nick Breuer</cp:lastModifiedBy>
  <cp:revision>40</cp:revision>
  <cp:lastPrinted>2013-05-08T07:40:56Z</cp:lastPrinted>
  <dcterms:created xsi:type="dcterms:W3CDTF">2012-09-17T10:04:30Z</dcterms:created>
  <dcterms:modified xsi:type="dcterms:W3CDTF">2014-09-29T17:43:23Z</dcterms:modified>
</cp:coreProperties>
</file>